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58" r:id="rId4"/>
    <p:sldId id="274" r:id="rId5"/>
    <p:sldId id="272" r:id="rId6"/>
    <p:sldId id="257" r:id="rId7"/>
    <p:sldId id="260" r:id="rId8"/>
    <p:sldId id="267" r:id="rId9"/>
    <p:sldId id="261" r:id="rId10"/>
    <p:sldId id="276" r:id="rId11"/>
    <p:sldId id="273" r:id="rId12"/>
    <p:sldId id="263" r:id="rId13"/>
    <p:sldId id="262" r:id="rId14"/>
    <p:sldId id="275" r:id="rId15"/>
    <p:sldId id="264" r:id="rId16"/>
    <p:sldId id="268" r:id="rId17"/>
    <p:sldId id="266" r:id="rId18"/>
    <p:sldId id="259" r:id="rId19"/>
    <p:sldId id="270" r:id="rId20"/>
    <p:sldId id="265" r:id="rId21"/>
    <p:sldId id="290" r:id="rId22"/>
    <p:sldId id="277" r:id="rId23"/>
    <p:sldId id="280" r:id="rId24"/>
    <p:sldId id="281" r:id="rId25"/>
    <p:sldId id="278" r:id="rId26"/>
    <p:sldId id="282" r:id="rId27"/>
    <p:sldId id="286" r:id="rId28"/>
    <p:sldId id="284" r:id="rId29"/>
    <p:sldId id="288" r:id="rId30"/>
    <p:sldId id="279" r:id="rId31"/>
    <p:sldId id="289" r:id="rId32"/>
    <p:sldId id="285" r:id="rId33"/>
    <p:sldId id="287" r:id="rId34"/>
    <p:sldId id="283" r:id="rId35"/>
    <p:sldId id="291" r:id="rId36"/>
    <p:sldId id="292" r:id="rId37"/>
    <p:sldId id="296" r:id="rId38"/>
    <p:sldId id="295" r:id="rId39"/>
    <p:sldId id="293" r:id="rId40"/>
    <p:sldId id="294" r:id="rId41"/>
    <p:sldId id="299" r:id="rId42"/>
    <p:sldId id="300" r:id="rId43"/>
    <p:sldId id="298" r:id="rId44"/>
    <p:sldId id="311" r:id="rId45"/>
    <p:sldId id="297" r:id="rId46"/>
    <p:sldId id="301" r:id="rId47"/>
    <p:sldId id="303" r:id="rId48"/>
    <p:sldId id="302" r:id="rId49"/>
    <p:sldId id="304" r:id="rId50"/>
    <p:sldId id="306" r:id="rId51"/>
    <p:sldId id="315" r:id="rId52"/>
    <p:sldId id="307" r:id="rId53"/>
    <p:sldId id="310" r:id="rId54"/>
    <p:sldId id="305" r:id="rId55"/>
    <p:sldId id="313" r:id="rId56"/>
    <p:sldId id="308" r:id="rId57"/>
    <p:sldId id="309" r:id="rId58"/>
    <p:sldId id="316" r:id="rId59"/>
    <p:sldId id="312" r:id="rId60"/>
    <p:sldId id="314" r:id="rId61"/>
    <p:sldId id="318" r:id="rId62"/>
    <p:sldId id="319" r:id="rId63"/>
    <p:sldId id="326" r:id="rId64"/>
    <p:sldId id="321" r:id="rId65"/>
    <p:sldId id="323" r:id="rId66"/>
    <p:sldId id="322" r:id="rId67"/>
    <p:sldId id="317" r:id="rId68"/>
    <p:sldId id="324" r:id="rId69"/>
    <p:sldId id="336" r:id="rId70"/>
    <p:sldId id="328" r:id="rId71"/>
    <p:sldId id="325" r:id="rId72"/>
    <p:sldId id="320" r:id="rId73"/>
    <p:sldId id="327" r:id="rId74"/>
    <p:sldId id="329" r:id="rId75"/>
    <p:sldId id="330" r:id="rId76"/>
    <p:sldId id="334" r:id="rId77"/>
    <p:sldId id="331" r:id="rId78"/>
    <p:sldId id="332" r:id="rId79"/>
    <p:sldId id="333" r:id="rId80"/>
    <p:sldId id="335" r:id="rId81"/>
    <p:sldId id="340" r:id="rId82"/>
    <p:sldId id="341" r:id="rId83"/>
    <p:sldId id="338" r:id="rId84"/>
    <p:sldId id="342" r:id="rId85"/>
    <p:sldId id="337" r:id="rId86"/>
    <p:sldId id="339" r:id="rId87"/>
    <p:sldId id="343" r:id="rId88"/>
    <p:sldId id="344" r:id="rId89"/>
    <p:sldId id="347" r:id="rId90"/>
    <p:sldId id="346" r:id="rId91"/>
    <p:sldId id="349" r:id="rId92"/>
    <p:sldId id="345" r:id="rId93"/>
    <p:sldId id="350" r:id="rId94"/>
    <p:sldId id="352" r:id="rId95"/>
    <p:sldId id="351" r:id="rId96"/>
    <p:sldId id="356" r:id="rId97"/>
    <p:sldId id="354" r:id="rId98"/>
    <p:sldId id="348" r:id="rId99"/>
    <p:sldId id="353" r:id="rId100"/>
    <p:sldId id="355" r:id="rId10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69"/>
            <p14:sldId id="271"/>
            <p14:sldId id="258"/>
            <p14:sldId id="274"/>
            <p14:sldId id="272"/>
            <p14:sldId id="257"/>
            <p14:sldId id="260"/>
            <p14:sldId id="267"/>
            <p14:sldId id="261"/>
            <p14:sldId id="276"/>
            <p14:sldId id="273"/>
            <p14:sldId id="263"/>
            <p14:sldId id="262"/>
            <p14:sldId id="275"/>
            <p14:sldId id="264"/>
            <p14:sldId id="268"/>
            <p14:sldId id="266"/>
            <p14:sldId id="259"/>
            <p14:sldId id="270"/>
            <p14:sldId id="265"/>
          </p14:sldIdLst>
        </p14:section>
        <p14:section name="21-40" id="{9ED7456E-A846-49E6-B77A-729E766ACA1F}">
          <p14:sldIdLst>
            <p14:sldId id="290"/>
            <p14:sldId id="277"/>
            <p14:sldId id="280"/>
            <p14:sldId id="281"/>
            <p14:sldId id="278"/>
            <p14:sldId id="282"/>
            <p14:sldId id="286"/>
            <p14:sldId id="284"/>
            <p14:sldId id="288"/>
            <p14:sldId id="279"/>
            <p14:sldId id="289"/>
            <p14:sldId id="285"/>
            <p14:sldId id="287"/>
            <p14:sldId id="283"/>
            <p14:sldId id="291"/>
            <p14:sldId id="292"/>
            <p14:sldId id="296"/>
            <p14:sldId id="295"/>
            <p14:sldId id="293"/>
            <p14:sldId id="294"/>
          </p14:sldIdLst>
        </p14:section>
        <p14:section name="41-60" id="{1E8ACE40-FD97-4C35-AA49-62616416671F}">
          <p14:sldIdLst>
            <p14:sldId id="299"/>
            <p14:sldId id="300"/>
            <p14:sldId id="298"/>
            <p14:sldId id="311"/>
            <p14:sldId id="297"/>
            <p14:sldId id="301"/>
            <p14:sldId id="303"/>
            <p14:sldId id="302"/>
            <p14:sldId id="304"/>
            <p14:sldId id="306"/>
            <p14:sldId id="315"/>
            <p14:sldId id="307"/>
            <p14:sldId id="310"/>
            <p14:sldId id="305"/>
            <p14:sldId id="313"/>
            <p14:sldId id="308"/>
            <p14:sldId id="309"/>
            <p14:sldId id="316"/>
            <p14:sldId id="312"/>
            <p14:sldId id="314"/>
          </p14:sldIdLst>
        </p14:section>
        <p14:section name="61-80" id="{CB6FF90F-8728-4E14-8E21-EA08D3503D3D}">
          <p14:sldIdLst>
            <p14:sldId id="318"/>
            <p14:sldId id="319"/>
            <p14:sldId id="326"/>
            <p14:sldId id="321"/>
            <p14:sldId id="323"/>
            <p14:sldId id="322"/>
            <p14:sldId id="317"/>
            <p14:sldId id="324"/>
            <p14:sldId id="336"/>
            <p14:sldId id="328"/>
            <p14:sldId id="325"/>
            <p14:sldId id="320"/>
            <p14:sldId id="327"/>
            <p14:sldId id="329"/>
            <p14:sldId id="330"/>
            <p14:sldId id="334"/>
            <p14:sldId id="331"/>
            <p14:sldId id="332"/>
            <p14:sldId id="333"/>
            <p14:sldId id="335"/>
          </p14:sldIdLst>
        </p14:section>
        <p14:section name="81-100" id="{7457D9FF-379D-42CE-919C-DAB1430AA94F}">
          <p14:sldIdLst>
            <p14:sldId id="340"/>
            <p14:sldId id="341"/>
            <p14:sldId id="338"/>
            <p14:sldId id="342"/>
            <p14:sldId id="337"/>
            <p14:sldId id="339"/>
            <p14:sldId id="343"/>
            <p14:sldId id="344"/>
            <p14:sldId id="347"/>
            <p14:sldId id="346"/>
            <p14:sldId id="349"/>
            <p14:sldId id="345"/>
            <p14:sldId id="350"/>
            <p14:sldId id="352"/>
            <p14:sldId id="351"/>
            <p14:sldId id="356"/>
            <p14:sldId id="354"/>
            <p14:sldId id="348"/>
            <p14:sldId id="353"/>
            <p14:sldId id="35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94660"/>
  </p:normalViewPr>
  <p:slideViewPr>
    <p:cSldViewPr snapToGrid="0">
      <p:cViewPr varScale="1">
        <p:scale>
          <a:sx n="43" d="100"/>
          <a:sy n="43" d="100"/>
        </p:scale>
        <p:origin x="6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93323-7860-1E3A-7B6A-78BBF8B63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ED9A1-CB1C-98D2-A18F-A2E457936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508" y="2766218"/>
            <a:ext cx="7132983" cy="1325563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4B3B69-1392-7C22-6D16-54C7A0C3C9B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74" y="2766218"/>
            <a:ext cx="7709452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8352" y="2365512"/>
            <a:ext cx="6755296" cy="2126975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5452" y="2305879"/>
            <a:ext cx="7441096" cy="2246242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478" y="2049031"/>
            <a:ext cx="7493874" cy="2759938"/>
          </a:xfrm>
        </p:spPr>
        <p:txBody>
          <a:bodyPr>
            <a:normAutofit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682" y="2534478"/>
            <a:ext cx="6536635" cy="1789044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185" y="3647661"/>
            <a:ext cx="7081630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br>
              <a:rPr lang="en-US" sz="15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821" y="2482952"/>
            <a:ext cx="7888357" cy="1892095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74" y="2766218"/>
            <a:ext cx="7709452" cy="1325563"/>
          </a:xfrm>
        </p:spPr>
        <p:txBody>
          <a:bodyPr>
            <a:noAutofit/>
          </a:bodyPr>
          <a:lstStyle/>
          <a:p>
            <a:r>
              <a:rPr lang="en-US" sz="15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15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sz="16700" dirty="0"/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221" y="2766218"/>
            <a:ext cx="8345557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164" y="2509630"/>
            <a:ext cx="6834809" cy="1838739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CDB1C1-8E85-F00D-F628-CD8B3F962D1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2F1C93-8653-E811-1B77-4357F6943D3E}"/>
              </a:ext>
            </a:extLst>
          </p:cNvPr>
          <p:cNvSpPr txBox="1"/>
          <p:nvPr/>
        </p:nvSpPr>
        <p:spPr>
          <a:xfrm>
            <a:off x="3336968" y="282548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85DF-437B-E018-E303-4D8F532D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983BB9-0337-E994-2C25-A7E5709E2DBB}"/>
              </a:ext>
            </a:extLst>
          </p:cNvPr>
          <p:cNvSpPr txBox="1"/>
          <p:nvPr/>
        </p:nvSpPr>
        <p:spPr>
          <a:xfrm>
            <a:off x="2199544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418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B96D-A206-D6B1-7826-B7D7DF540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58EE9-F193-7D58-D148-09B39C5620C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386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8A-CFF4-5672-FC8E-CB270DB8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07D6B-6CB1-596D-F062-8C71F7D6385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47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2292-1E20-3462-EF73-F0B547D08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11A721-6561-7E07-3366-7A15B11B59B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71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A643-9CF2-72C0-E68B-BF9B3DFF0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5AD305-604E-2F3E-FD44-E0E919FC513B}"/>
              </a:ext>
            </a:extLst>
          </p:cNvPr>
          <p:cNvSpPr txBox="1"/>
          <p:nvPr/>
        </p:nvSpPr>
        <p:spPr>
          <a:xfrm>
            <a:off x="3048965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972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0B12-D86F-200F-5A34-3BA81C87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E3FA9-2665-76D3-A6D7-EBCD75F874F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22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3E176-6D54-A74E-8CBE-4AB69B8A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933BB-570D-BFD9-D6C1-55351A2AC39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7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448" y="2766218"/>
            <a:ext cx="9399104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F40B-FCA7-C759-7192-8889269FC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E8D6AB-C5AF-BF14-58D2-68DE0C4A40D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729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07F21-39FC-E4E0-E3ED-080A5F61C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3F82DA-5C8C-898D-F06E-8884BBA4723D}"/>
              </a:ext>
            </a:extLst>
          </p:cNvPr>
          <p:cNvSpPr txBox="1"/>
          <p:nvPr/>
        </p:nvSpPr>
        <p:spPr>
          <a:xfrm>
            <a:off x="2422567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14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6FE98-2D4B-5277-9EAB-9B06E84D1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E10FA-6028-28A9-4146-6DAAEB5E229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481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76634-F45D-4128-4DCF-09F87B4A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F0AC1-20ED-4034-5280-F35BD67CF15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251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0E69-BBEE-C48A-4B25-05739EAF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3D9F6-7D18-8929-4BF1-FF9867D5DAB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85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CA95D-6416-981D-3D98-51FB45FB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DC0CC5-4732-2A49-F7FD-6552C9B40D8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koˌdibə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41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5F644-B89C-874C-D110-81360003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4B3B01-FCAA-BF1D-45EE-20B1EC6FD96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74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E184-5A92-AFFC-FAFE-A8ED5136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AC6702-5760-91A0-B63E-2E6606B7FB9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182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9C319-B5C4-A8C0-92AD-01FDF743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F4A78-E8E9-725F-30F2-AC0792E1EBB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9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7FA21-3303-C892-9E6C-C8606D9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D3148-0AF9-4A9F-6E4C-E0A956A80DC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96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013" y="3625160"/>
            <a:ext cx="8603974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br>
              <a:rPr lang="en-US" sz="15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561F-8471-BEA4-8C54-B0BFF9D3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2590D-FFCD-8065-D281-FE5F36408DD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19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564B-19DD-885E-66E9-56B10931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49EC9-6339-850A-354C-A76A18E0902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170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C289-2D05-CAB9-18BC-16CEBF8C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F9FBC-48F3-8008-B2EE-FEA84878316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484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CE97-A275-9CB9-DC46-DE72F552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C8092A-6CF4-D4EB-DEA3-90857A370177}"/>
              </a:ext>
            </a:extLst>
          </p:cNvPr>
          <p:cNvSpPr txBox="1"/>
          <p:nvPr/>
        </p:nvSpPr>
        <p:spPr>
          <a:xfrm>
            <a:off x="2861840" y="2506446"/>
            <a:ext cx="73354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23942909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A97BB-2802-49AF-BD3A-0705BEBA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D3250B-A3B5-5BCF-262C-FF9FE0748AF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564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F6D04-8668-2556-744D-468911BB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CFDC32-DC8A-0653-5050-6CFA2EECB4D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656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2DED6-E356-F0CE-64EC-D4A8A0F08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70C442-24E2-12CD-8008-B2D681A0307D}"/>
              </a:ext>
            </a:extLst>
          </p:cNvPr>
          <p:cNvSpPr txBox="1"/>
          <p:nvPr/>
        </p:nvSpPr>
        <p:spPr>
          <a:xfrm>
            <a:off x="3776240" y="3290632"/>
            <a:ext cx="67682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541132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CA357-2F93-8F4C-E099-C41C1E2E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BAFF3E-9B6D-355A-97FE-A94252B65AC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79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2C33-DBED-9340-2FE6-1599766F7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EC0C9-0586-DAFA-368D-771396A4065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793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B9A7-C326-42CE-7CA2-C9682040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DBFA46-27A4-FD7D-1F87-3756F1511352}"/>
              </a:ext>
            </a:extLst>
          </p:cNvPr>
          <p:cNvSpPr txBox="1"/>
          <p:nvPr/>
        </p:nvSpPr>
        <p:spPr>
          <a:xfrm>
            <a:off x="3556322" y="3244334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koˌdibə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869918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18B3-2423-7FF8-8BF5-CE19F6F9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3E31EE-28A8-32FF-E161-AD4E720708C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116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EF2D-BB24-F655-ED53-CF1D3604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09013-9B53-F66B-C5D4-F86E6239C2A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145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4B125-28DE-2DD8-BB7A-234C48A85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B7EE6-6118-84BD-A865-E4DA1A7CF6C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122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66CFA-E3DE-2040-6F79-CE8F3367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DFEB94-4646-134E-96E9-F5DE7CA1AF0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881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0E71-7D0A-BE73-BFC1-FAD6B86B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42A676-1A09-0C26-E6ED-F36EFEAA4D8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8558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E170C-FBE1-0F92-9DB7-2317DEBD2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54A1B4-2A5D-75C8-D407-C0118BBB92D9}"/>
              </a:ext>
            </a:extLst>
          </p:cNvPr>
          <p:cNvSpPr txBox="1"/>
          <p:nvPr/>
        </p:nvSpPr>
        <p:spPr>
          <a:xfrm>
            <a:off x="3047036" y="3247227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537423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E2B5-9604-BD01-46FD-0FAADB0B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067CDB-FB26-CCEF-59EA-0279851C83D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288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F309-AE0A-9F58-D0DD-992492C96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14402-9F65-7744-684C-6B27FB246A8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740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F514-474F-C8F4-EB29-C4AC6979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8A5EFB-A903-1FB7-2668-28D54398BE0F}"/>
              </a:ext>
            </a:extLst>
          </p:cNvPr>
          <p:cNvSpPr txBox="1"/>
          <p:nvPr/>
        </p:nvSpPr>
        <p:spPr>
          <a:xfrm>
            <a:off x="2850266" y="3244334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722645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0889-D9C9-17D9-AA10-619EF322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DC1A9-24CC-135B-3ADB-F35339FB616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381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0239" y="2766218"/>
            <a:ext cx="7371522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E775-EAEE-FE9A-6557-163C6C21D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AEEA51-23B7-F29A-EEB0-0E7DC4533AB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078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F310B-DCE3-E8B0-2F57-71FD5D95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442719-64BC-369B-C5DC-CB432178CE3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85330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4911-E5EB-8093-7C9A-2C1E48048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E93C9-3B13-67BF-0D21-04BD02ECC37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192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648F-9DE0-DA17-35D3-B6B403AF1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93FA8A-8FE5-FE9E-8640-B33E8FBBC5E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754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5177A-BDA5-6D8D-9C01-2E4135439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CC25D4-3BB9-3F13-4EDA-C838B3F68135}"/>
              </a:ext>
            </a:extLst>
          </p:cNvPr>
          <p:cNvSpPr txBox="1"/>
          <p:nvPr/>
        </p:nvSpPr>
        <p:spPr>
          <a:xfrm>
            <a:off x="3225455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887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9DBE-EC30-F527-1200-743766EC3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F35C7-EA37-BE15-F3E9-1CF2FE45FADB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60538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9436-DF54-81B1-0AC3-53E8CABE9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9AAB5F-0CF3-9D55-E898-E645F92AD52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719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58AC-029B-8621-BEEF-EBF4A94C2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C41C8-FA0A-7C08-ACB1-585C4CEDF53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8543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382CD-1B54-E4AC-8AFE-F215F4DD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482021-3BF8-6C72-848B-34B762BD49D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4271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9D31-358B-B71D-9356-DCB8A888D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AAE8A-EF57-BA7E-27E8-44C41C31420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56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813" y="2108666"/>
            <a:ext cx="7232374" cy="2640668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1B2A3-F0C3-D4B5-CB7F-26B2D60AF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78CF2-599A-CC1E-8DA7-B094283F0C7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134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BDAD-2A38-E013-9FA7-A2BD2EA4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3BCF1C-2D1D-E272-0A99-99B8FA508EE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858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2143-01AA-816E-39C6-496D4C9C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47A2D-A51D-F653-3220-CFFEF973C1F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510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586E6-716D-C613-7058-0044EC179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28FBF2-C17A-5380-CD57-8CD59CE51B5F}"/>
              </a:ext>
            </a:extLst>
          </p:cNvPr>
          <p:cNvSpPr txBox="1"/>
          <p:nvPr/>
        </p:nvSpPr>
        <p:spPr>
          <a:xfrm>
            <a:off x="3048965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761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AB21-8B00-7C23-F704-31C6B2B67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CCE98-1A2B-D53E-1642-F3D2EEA6579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55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BA78E-8381-58C9-224C-16759336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B3908A-3011-5F40-FC30-7A3BEF161C6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1459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656E-3225-CCB4-2DE9-B1EF9A81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B36E2-E7AE-09FE-DCCD-B61B3C4EEA54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472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5DBA-8AC2-534A-56FC-CCCC65B18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4C106D-0735-C2B5-9D6C-5ACE3B77093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987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5245-01E3-46E5-63EA-E06A0FE9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8BC5C-003E-FD6A-984E-D8B593F3FE2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4064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A52F-61FE-8C8B-E159-9B5813384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F5345-5056-0C8E-BEB3-039DB919217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79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674" y="2766218"/>
            <a:ext cx="9016678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C3B5D-AFD0-D00E-0FBE-4C80C2D4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A8DFC-5745-76FF-335A-D6679954D26D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257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FCE3D-3F6A-4F1B-993E-36FD2F0F4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0DCCF1-7935-4A4B-C464-CEF95356BE9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2358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80AA-3A04-7E4A-1901-CC06EDE1C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318FC4-20D4-44F4-8B5B-91E8CE7E336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247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BB9D-91CC-733C-8CA1-6ECC4CE69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C8268F-7AF2-577B-9B7C-46E267EDABB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858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B9482-24CC-524F-12E4-B6C0B607A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4F6131-C61E-A1E7-0166-E7F097FD248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67935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F80D-A9D0-CDD2-449A-B43BE5049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87E84C-EE88-929A-3251-66E88DB7321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9297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A0AAC-D2D5-59F5-75AC-AF9A7ACF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874137-F6B9-DBDB-C74D-8626C1F1446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8866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700A4-68A9-4361-9FBE-1FAC0CBDB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DAC58A-E1BE-0507-5A59-A0DFFC529FD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6524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522D-EBFF-4A18-EE89-3C26F0EB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A651EF-7982-81C5-6DE7-D119735F905B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4362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4139-1C04-2E90-940E-E713A72D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7DB58F-9EF2-5EA7-A24B-9C4DD0861F4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08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404" y="2138483"/>
            <a:ext cx="8405191" cy="2581033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2D624-CF4C-0FF3-E2FE-B2A938EA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0C9962-DF4B-8296-1F3D-C8FBA4B88AF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1670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ECDDE-AC2C-1A6A-A6E6-58446D4A5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14C077-0E17-1F25-E96B-A4A43380A09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0981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9066-835E-4A85-4A5B-24FC0B13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A432F3-9B3D-5C6E-8528-D1F2384F3A9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9232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71-1DF1-528A-B2A8-6A3E8C0C9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FE0AE-E1A9-3EDD-A537-955071BF34C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2704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D2D7-74F5-B838-F08E-122CBD9C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491916-584C-1CFF-0E4E-CA1ECF07C80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5080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D60D-4ED0-2EAF-32FF-7445C2C4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6B81F5-D0D3-83FD-96D1-B72C2C5CAC2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2342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4E4A-0A71-6269-3912-5890EC29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3B3AFB-D858-B4CE-71F1-A237EFC9A79D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6373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AFA9C-C67D-C5D3-E950-54EA112C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E6EF9-5308-F2AD-197A-4E4C3F8B1FC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6538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10FED-BC28-F905-2497-21B8D219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9F0A1-011D-56A1-FC69-E9CD619C631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0102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3A82-8A50-9FB3-5265-B02BCA18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5473D-DBE1-79FF-64F8-2CD5E9F854A8}"/>
              </a:ext>
            </a:extLst>
          </p:cNvPr>
          <p:cNvSpPr txBox="1"/>
          <p:nvPr/>
        </p:nvSpPr>
        <p:spPr>
          <a:xfrm>
            <a:off x="3760714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363</Words>
  <Application>Microsoft Office PowerPoint</Application>
  <PresentationFormat>Widescreen</PresentationFormat>
  <Paragraphs>100</Paragraphs>
  <Slides>100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4" baseType="lpstr">
      <vt:lpstr>Aptos</vt:lpstr>
      <vt:lpstr>Aptos Display</vt:lpstr>
      <vt:lpstr>Arial</vt:lpstr>
      <vt:lpstr>Office Theme</vt:lpstr>
      <vt:lpstr>bəˈdiveɪ</vt:lpstr>
      <vt:lpstr>ˈdeɪkəˌvo</vt:lpstr>
      <vt:lpstr>ˈdovəˌkeɪ</vt:lpstr>
      <vt:lpstr>ˈboˌveɪdə </vt:lpstr>
      <vt:lpstr>dəˈvobi</vt:lpstr>
      <vt:lpstr>ˈdiˌbevə</vt:lpstr>
      <vt:lpstr>ˈkibəˌdo</vt:lpstr>
      <vt:lpstr>vəˈkibo</vt:lpstr>
      <vt:lpstr>ˈbeɪdəˌko</vt:lpstr>
      <vt:lpstr>ˈdiˌboˌveɪ</vt:lpstr>
      <vt:lpstr>dəˈkeɪvo</vt:lpstr>
      <vt:lpstr>bəˈkoki</vt:lpstr>
      <vt:lpstr>vəˈbedo</vt:lpstr>
      <vt:lpstr>ˈkodibə</vt:lpstr>
      <vt:lpstr>kəˈdevi</vt:lpstr>
      <vt:lpstr>ˈviˌkobə </vt:lpstr>
      <vt:lpstr>vəˈdokeɪ</vt:lpstr>
      <vt:lpstr>ˈveɪˌbikə</vt:lpstr>
      <vt:lpstr>kəˈbiˌdeɪ</vt:lpstr>
      <vt:lpstr>dəˈvibo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7</cp:revision>
  <dcterms:created xsi:type="dcterms:W3CDTF">2024-09-16T19:43:24Z</dcterms:created>
  <dcterms:modified xsi:type="dcterms:W3CDTF">2024-09-18T18:26:34Z</dcterms:modified>
</cp:coreProperties>
</file>