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5"/>
  </p:notesMasterIdLst>
  <p:sldIdLst>
    <p:sldId id="269" r:id="rId5"/>
    <p:sldId id="260" r:id="rId6"/>
    <p:sldId id="275" r:id="rId7"/>
    <p:sldId id="263" r:id="rId8"/>
    <p:sldId id="272" r:id="rId9"/>
    <p:sldId id="262" r:id="rId10"/>
    <p:sldId id="270" r:id="rId11"/>
    <p:sldId id="259" r:id="rId12"/>
    <p:sldId id="266" r:id="rId13"/>
    <p:sldId id="271" r:id="rId14"/>
    <p:sldId id="261" r:id="rId15"/>
    <p:sldId id="258" r:id="rId16"/>
    <p:sldId id="268" r:id="rId17"/>
    <p:sldId id="264" r:id="rId18"/>
    <p:sldId id="276" r:id="rId19"/>
    <p:sldId id="265" r:id="rId20"/>
    <p:sldId id="273" r:id="rId21"/>
    <p:sldId id="274" r:id="rId22"/>
    <p:sldId id="257" r:id="rId23"/>
    <p:sldId id="267" r:id="rId24"/>
    <p:sldId id="358" r:id="rId25"/>
    <p:sldId id="290" r:id="rId26"/>
    <p:sldId id="363" r:id="rId27"/>
    <p:sldId id="357" r:id="rId28"/>
    <p:sldId id="364" r:id="rId29"/>
    <p:sldId id="362" r:id="rId30"/>
    <p:sldId id="355" r:id="rId31"/>
    <p:sldId id="277" r:id="rId32"/>
    <p:sldId id="361" r:id="rId33"/>
    <p:sldId id="359" r:id="rId34"/>
    <p:sldId id="370" r:id="rId35"/>
    <p:sldId id="367" r:id="rId36"/>
    <p:sldId id="356" r:id="rId37"/>
    <p:sldId id="365" r:id="rId38"/>
    <p:sldId id="366" r:id="rId39"/>
    <p:sldId id="369" r:id="rId40"/>
    <p:sldId id="368" r:id="rId41"/>
    <p:sldId id="372" r:id="rId42"/>
    <p:sldId id="371" r:id="rId43"/>
    <p:sldId id="360" r:id="rId44"/>
    <p:sldId id="385" r:id="rId45"/>
    <p:sldId id="380" r:id="rId46"/>
    <p:sldId id="376" r:id="rId47"/>
    <p:sldId id="386" r:id="rId48"/>
    <p:sldId id="379" r:id="rId49"/>
    <p:sldId id="375" r:id="rId50"/>
    <p:sldId id="378" r:id="rId51"/>
    <p:sldId id="377" r:id="rId52"/>
    <p:sldId id="390" r:id="rId53"/>
    <p:sldId id="389" r:id="rId54"/>
    <p:sldId id="391" r:id="rId55"/>
    <p:sldId id="373" r:id="rId56"/>
    <p:sldId id="392" r:id="rId57"/>
    <p:sldId id="388" r:id="rId58"/>
    <p:sldId id="384" r:id="rId59"/>
    <p:sldId id="387" r:id="rId60"/>
    <p:sldId id="381" r:id="rId61"/>
    <p:sldId id="382" r:id="rId62"/>
    <p:sldId id="374" r:id="rId63"/>
    <p:sldId id="383" r:id="rId64"/>
    <p:sldId id="400" r:id="rId65"/>
    <p:sldId id="409" r:id="rId66"/>
    <p:sldId id="394" r:id="rId67"/>
    <p:sldId id="399" r:id="rId68"/>
    <p:sldId id="405" r:id="rId69"/>
    <p:sldId id="395" r:id="rId70"/>
    <p:sldId id="401" r:id="rId71"/>
    <p:sldId id="393" r:id="rId72"/>
    <p:sldId id="407" r:id="rId73"/>
    <p:sldId id="406" r:id="rId74"/>
    <p:sldId id="411" r:id="rId75"/>
    <p:sldId id="403" r:id="rId76"/>
    <p:sldId id="408" r:id="rId77"/>
    <p:sldId id="404" r:id="rId78"/>
    <p:sldId id="410" r:id="rId79"/>
    <p:sldId id="398" r:id="rId80"/>
    <p:sldId id="397" r:id="rId81"/>
    <p:sldId id="396" r:id="rId82"/>
    <p:sldId id="402" r:id="rId83"/>
    <p:sldId id="412" r:id="rId84"/>
    <p:sldId id="429" r:id="rId85"/>
    <p:sldId id="415" r:id="rId86"/>
    <p:sldId id="430" r:id="rId87"/>
    <p:sldId id="427" r:id="rId88"/>
    <p:sldId id="419" r:id="rId89"/>
    <p:sldId id="424" r:id="rId90"/>
    <p:sldId id="416" r:id="rId91"/>
    <p:sldId id="426" r:id="rId92"/>
    <p:sldId id="420" r:id="rId93"/>
    <p:sldId id="428" r:id="rId94"/>
    <p:sldId id="422" r:id="rId95"/>
    <p:sldId id="413" r:id="rId96"/>
    <p:sldId id="425" r:id="rId97"/>
    <p:sldId id="423" r:id="rId98"/>
    <p:sldId id="421" r:id="rId99"/>
    <p:sldId id="418" r:id="rId100"/>
    <p:sldId id="414" r:id="rId101"/>
    <p:sldId id="432" r:id="rId102"/>
    <p:sldId id="431" r:id="rId103"/>
    <p:sldId id="417" r:id="rId10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F7CA36C-F412-46D8-BC60-548E5753190A}">
          <p14:sldIdLst>
            <p14:sldId id="269"/>
            <p14:sldId id="260"/>
            <p14:sldId id="275"/>
            <p14:sldId id="263"/>
            <p14:sldId id="272"/>
            <p14:sldId id="262"/>
            <p14:sldId id="270"/>
            <p14:sldId id="259"/>
            <p14:sldId id="266"/>
            <p14:sldId id="271"/>
            <p14:sldId id="261"/>
            <p14:sldId id="258"/>
            <p14:sldId id="268"/>
            <p14:sldId id="264"/>
            <p14:sldId id="276"/>
            <p14:sldId id="265"/>
            <p14:sldId id="273"/>
            <p14:sldId id="274"/>
            <p14:sldId id="257"/>
            <p14:sldId id="267"/>
            <p14:sldId id="358"/>
            <p14:sldId id="290"/>
            <p14:sldId id="363"/>
            <p14:sldId id="357"/>
            <p14:sldId id="364"/>
            <p14:sldId id="362"/>
            <p14:sldId id="355"/>
            <p14:sldId id="277"/>
            <p14:sldId id="361"/>
            <p14:sldId id="359"/>
            <p14:sldId id="370"/>
            <p14:sldId id="367"/>
            <p14:sldId id="356"/>
            <p14:sldId id="365"/>
            <p14:sldId id="366"/>
            <p14:sldId id="369"/>
            <p14:sldId id="368"/>
            <p14:sldId id="372"/>
            <p14:sldId id="371"/>
            <p14:sldId id="360"/>
            <p14:sldId id="385"/>
            <p14:sldId id="380"/>
            <p14:sldId id="376"/>
            <p14:sldId id="386"/>
            <p14:sldId id="379"/>
            <p14:sldId id="375"/>
            <p14:sldId id="378"/>
            <p14:sldId id="377"/>
            <p14:sldId id="390"/>
            <p14:sldId id="389"/>
            <p14:sldId id="391"/>
            <p14:sldId id="373"/>
            <p14:sldId id="392"/>
            <p14:sldId id="388"/>
            <p14:sldId id="384"/>
            <p14:sldId id="387"/>
            <p14:sldId id="381"/>
            <p14:sldId id="382"/>
            <p14:sldId id="374"/>
            <p14:sldId id="383"/>
            <p14:sldId id="400"/>
            <p14:sldId id="409"/>
            <p14:sldId id="394"/>
            <p14:sldId id="399"/>
            <p14:sldId id="405"/>
            <p14:sldId id="395"/>
            <p14:sldId id="401"/>
            <p14:sldId id="393"/>
            <p14:sldId id="407"/>
            <p14:sldId id="406"/>
            <p14:sldId id="411"/>
            <p14:sldId id="403"/>
            <p14:sldId id="408"/>
            <p14:sldId id="404"/>
            <p14:sldId id="410"/>
            <p14:sldId id="398"/>
            <p14:sldId id="397"/>
            <p14:sldId id="396"/>
            <p14:sldId id="402"/>
            <p14:sldId id="412"/>
            <p14:sldId id="429"/>
            <p14:sldId id="415"/>
            <p14:sldId id="430"/>
            <p14:sldId id="427"/>
            <p14:sldId id="419"/>
            <p14:sldId id="424"/>
            <p14:sldId id="416"/>
            <p14:sldId id="426"/>
            <p14:sldId id="420"/>
            <p14:sldId id="428"/>
            <p14:sldId id="422"/>
            <p14:sldId id="413"/>
            <p14:sldId id="425"/>
            <p14:sldId id="423"/>
            <p14:sldId id="421"/>
            <p14:sldId id="418"/>
            <p14:sldId id="414"/>
            <p14:sldId id="432"/>
            <p14:sldId id="431"/>
            <p14:sldId id="41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C6B322-987B-4238-A52A-DA7F99CFBE7C}" v="220" dt="2024-10-11T18:44:23.7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>
      <p:cViewPr varScale="1">
        <p:scale>
          <a:sx n="75" d="100"/>
          <a:sy n="75" d="100"/>
        </p:scale>
        <p:origin x="198" y="78"/>
      </p:cViewPr>
      <p:guideLst/>
    </p:cSldViewPr>
  </p:slideViewPr>
  <p:outlineViewPr>
    <p:cViewPr>
      <p:scale>
        <a:sx n="33" d="100"/>
        <a:sy n="33" d="100"/>
      </p:scale>
      <p:origin x="0" y="-12588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01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6" Type="http://schemas.openxmlformats.org/officeDocument/2006/relationships/slide" Target="slides/slide12.xml"/><Relationship Id="rId107" Type="http://schemas.openxmlformats.org/officeDocument/2006/relationships/viewProps" Target="viewProps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theme" Target="theme/theme1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6" Type="http://schemas.openxmlformats.org/officeDocument/2006/relationships/presProps" Target="pres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tableStyles" Target="tableStyles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microsoft.com/office/2015/10/relationships/revisionInfo" Target="revisionInfo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3" Type="http://schemas.openxmlformats.org/officeDocument/2006/relationships/customXml" Target="../customXml/item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44.xml"/><Relationship Id="rId1" Type="http://schemas.openxmlformats.org/officeDocument/2006/relationships/slide" Target="slides/slide1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7076C-3595-4D62-840E-523ACE9348D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AD6F4-8245-4DAC-98BB-B03112059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02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FAD6F4-8245-4DAC-98BB-B031120591A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30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051D3-EA2F-B48C-A18B-8FEC15F89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76352-8C01-C36E-A868-3FAE8B11C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C85A6-DF73-F358-ECC2-1F21C973B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2E40B-646C-5D12-D842-801F894DA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9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04553-C924-63B5-F51C-031EF69A6F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defRPr sz="15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A71172-F334-FCC8-C142-8C86DAC5F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53ED2-EB95-AA40-EC68-46C79C70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46A02-1FE9-E4AF-B9C5-E4C273E96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1D3F6-7E02-0E7C-C748-89219B1DE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4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07CE5-A727-748C-6584-6DF06CC0F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8725"/>
            <a:ext cx="10515600" cy="1325563"/>
          </a:xfrm>
        </p:spPr>
        <p:txBody>
          <a:bodyPr>
            <a:noAutofit/>
          </a:bodyPr>
          <a:lstStyle>
            <a:lvl1pPr>
              <a:defRPr sz="15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2E1CC3-C8E9-E43D-0509-FE575B49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0BAF1-4F40-CF01-21FC-0A8F05910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3D666A-C53E-8500-17C3-29875F9B6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9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2CCAAC-9A7C-EF14-9307-D6E3C121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81452-9365-ABB2-508E-9AABBB795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00DC3-0F1B-4F1C-BC9D-CD0706CA35EF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0BABA-436B-94D6-36FA-14B954B8B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79022-2C3A-A0FD-7693-44A96B497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4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4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5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147DE-DC9F-B860-7CD3-9AEF9F51A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558" y="2766218"/>
            <a:ext cx="8540884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256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14CAE-FE1C-B93E-01D5-99FAFDC19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751" y="2766218"/>
            <a:ext cx="8556498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72349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2DEF2-C347-4E9D-DCD7-2628B2C9F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735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70FEC-81A7-8276-3F3B-518E400C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510" y="2138483"/>
            <a:ext cx="7736979" cy="2581033"/>
          </a:xfrm>
        </p:spPr>
        <p:txBody>
          <a:bodyPr>
            <a:norm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614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A1BA-7BF1-B07B-801B-F3713D6CA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4249" y="2766218"/>
            <a:ext cx="6463501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063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ECE7-9C50-4CC5-F88F-6C13FEC19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766218"/>
            <a:ext cx="8437907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884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9C01F-F1CC-0112-F448-B2E128368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6905" y="2534478"/>
            <a:ext cx="7678190" cy="1789044"/>
          </a:xfrm>
        </p:spPr>
        <p:txBody>
          <a:bodyPr>
            <a:normAutofit fontScale="90000"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164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97474-6934-022D-B1AF-3DF7F13F1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500" y="2234475"/>
            <a:ext cx="8763000" cy="2389050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272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9E317-CB59-CD73-A57D-782D7C1DF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909" y="2509630"/>
            <a:ext cx="8606181" cy="1838739"/>
          </a:xfrm>
        </p:spPr>
        <p:txBody>
          <a:bodyPr>
            <a:normAutofit fontScale="90000"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485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44C9C-BAC5-DA9E-C262-2492C2F19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200" y="2766218"/>
            <a:ext cx="8517749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908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5D1DA-686D-0C82-214F-46A1B9F0D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3400" y="2766218"/>
            <a:ext cx="7510393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2685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C2927-3FE1-4436-349F-34FABCB0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809" y="2766218"/>
            <a:ext cx="8640382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85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3EFA-4431-B1B2-EF54-CC1241968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051" y="2108666"/>
            <a:ext cx="8531898" cy="2640668"/>
          </a:xfrm>
        </p:spPr>
        <p:txBody>
          <a:bodyPr>
            <a:norm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803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DAE81-79B3-1E05-F9EE-393F6F9B5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779" y="2766218"/>
            <a:ext cx="7970442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7733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3809A-BAA4-05F6-EFF1-82B48AF86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568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B8DF7-3FC3-C077-C44B-69F9809C4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8750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7212B-AB11-D730-48F1-BD1F45E37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7922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66A41-25CA-60BA-F4C2-185CCC904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6807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A410B-D2B5-3E11-0047-F755543C6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698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055DE-45C3-9906-AE26-53DF992F4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5373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ADD5F-FF13-5ABB-276B-AC32E51F7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5296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37DD3-CBB1-7985-2C25-8DB3874C1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2410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97964-1360-1738-8DEA-BFD603DF8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098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ADADC-F7C5-17A8-AF91-16E0733C9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9063" y="2049031"/>
            <a:ext cx="7493874" cy="2759938"/>
          </a:xfrm>
        </p:spPr>
        <p:txBody>
          <a:bodyPr>
            <a:norm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0466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AF942-507B-AF65-2A2D-351A7DD37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8409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DC9C9-FCB6-A044-58C4-E1502591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4946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54175-63A1-902F-16C9-6EA813C8D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613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2501E-6501-93A0-8DAA-BDA07FEA9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9943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A40A6-92B5-04EC-CA56-AA523816C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1661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D77A6-9DD4-D1E7-8698-70D632212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1555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A5C2D-CA74-1DBB-F57E-BDF832AFB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3474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14B49-F6DD-64F2-07B3-FB757CB5F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492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6BEAA-709D-7993-E422-3ADA593B9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0195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24B6F-5676-4168-CD2B-61B37B0BD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77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0DC00-E542-3585-39B7-8CD40BAAE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365512"/>
            <a:ext cx="8613499" cy="2126975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1556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E2B1C-E1D1-2C0F-E7D5-A06FDF8C4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7533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21558-0924-A25E-E26F-9904F92B0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096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2518D-8DC1-12FF-9F12-801348D70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0730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CA52B-1A0B-DE4A-B233-45D7F4BCD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8748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282DC-B499-42CD-609F-BEEDC5DE0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6737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1D73F-D1FB-1F1C-9572-44AFCC767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222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A78A6-F8C3-135B-0F38-6911585F1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9862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C4CDB-3056-B5DB-01F4-A962E9FA7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8708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9F46E-5CC9-EDFE-60C8-F7B08C6B1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88341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8A142-E591-F54A-F9F4-24BC93CA3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389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2D8EC-20E7-3DF4-7D43-56C057B16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9693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99945-964F-21FB-4FC6-16CF6F5E2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97096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9EE85-1556-3613-ED75-17217F8B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98841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067F8-0F57-F0D2-7033-D51E2C16B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7060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716C3-FE40-4D6A-FC21-9C6C53782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4928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1E767-27F0-8745-95FF-1911CD653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6656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EDAB-1133-1CFF-409A-90F38D566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8174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5C29A-C6F8-3DF3-0EED-0D947BBBD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54374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8DD81-D6A4-60E4-DF60-8DB2BDDCD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80999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7E27A-9D75-8B6B-9105-CD56B72BB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815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99382-260E-6761-ED80-BE6DCBCCC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438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A1ED5-5E85-4480-6B22-28C8544CF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305879"/>
            <a:ext cx="8673548" cy="2246242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2248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9C78F-239C-F6FF-316D-D2E6EFE9C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06236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41A77-AC50-E386-6EE5-FBC027B02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96425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21EB1-A138-2816-2432-9ACA998E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77832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5A324-77A0-B327-7BE1-8FDE348D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28280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F360D-27AB-5B21-F798-A91FF653A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20490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BF6D2-0DDB-8D53-1328-FE394397F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19856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DCEA-F4AD-1696-2BC8-8E189181C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64551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1A604-4F79-5A47-888C-47FD26D0A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56367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FEE7D-643F-35F9-74CD-BA18527E6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41246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7ACA4-8EDA-8440-DB0C-FF3CA30FC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539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E7CB-54F6-E376-9B27-473CB81E5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78752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CA737-57EE-29A0-10A3-9B6F606F2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36514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613B4-9D30-04EF-2EBB-3DD93C135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89217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5E6C3-907E-1FE9-7007-2ED2BB918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57418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7CA5-C205-C223-7EBE-5A2DC7751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9113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57468-E169-07D4-0E47-C2900A1C2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63466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52F68-98D9-22A1-0D3F-F2F327979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27700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9DF95-600C-1186-F3D8-17B16CD9F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46128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01C7F-8722-CBA4-B1BB-78DA8DCF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97532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FDE31-0E19-9F38-4B72-7FB521444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05573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CE045-77F1-4156-CAAE-194586B2F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57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853754-C431-C744-C58F-F6DD5A6DE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7269" y="2766218"/>
            <a:ext cx="7817461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56164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78C67-921B-F2CC-6DEB-62FB88A51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45340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EAD16-2DD8-D328-F2AF-7203B3765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8355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476EE-0995-207E-0601-B6AE9A5D2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42457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43A5-E7FD-40A6-D665-F53F48B80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38452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D85BE-2A8D-0267-F789-E34808CBD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50640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38BD9-A93D-5786-44C3-BC0A91C47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579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C6DF8-A668-AA2E-7E1B-0964F0A40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56014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193D8-9D52-5688-E294-75B62F4DC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36863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FE03A-D0EE-E71C-7930-26EAFC18B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95252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6885C-6FDD-1743-D910-FB8DB9DDE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818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C4F57-DCAF-6DBA-1BEC-A663CA04C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200" y="2482952"/>
            <a:ext cx="8609355" cy="1892095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70423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7A7DD-97F4-7A3A-4A04-7805FECC6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24591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AF0BC-F9EB-19DC-919D-285209265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33507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E6078-E2ED-5B9C-0470-AD94F8EC7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81760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CAF6-177F-3BCE-4DC6-0BE0395B7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38384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18A92-AA3D-4D7A-C7A7-3E7558337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39424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58B23-0CE4-6E3C-9712-2F1D2641B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03485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6F463-570A-363A-815F-DE5001F4D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18701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8F695-0CBA-DD20-CEC0-FD276BCDF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21012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4F0DE-CC77-5AC6-A241-24EA23F73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36861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EFB6D-47F9-B59E-D62A-F41BEAA0D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612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423C3FCEA24A84B049F1E9BF711B" ma:contentTypeVersion="6" ma:contentTypeDescription="Create a new document." ma:contentTypeScope="" ma:versionID="d7eb85b3d673b46de4282c8cf13cc5d7">
  <xsd:schema xmlns:xsd="http://www.w3.org/2001/XMLSchema" xmlns:xs="http://www.w3.org/2001/XMLSchema" xmlns:p="http://schemas.microsoft.com/office/2006/metadata/properties" xmlns:ns3="bcfd0fdf-6113-4b72-9831-b896d5249433" targetNamespace="http://schemas.microsoft.com/office/2006/metadata/properties" ma:root="true" ma:fieldsID="c2412d28fdede5de9a7bd84c94e2c49a" ns3:_="">
    <xsd:import namespace="bcfd0fdf-6113-4b72-9831-b896d524943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fd0fdf-6113-4b72-9831-b896d52494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cfd0fdf-6113-4b72-9831-b896d5249433" xsi:nil="true"/>
  </documentManagement>
</p:properties>
</file>

<file path=customXml/itemProps1.xml><?xml version="1.0" encoding="utf-8"?>
<ds:datastoreItem xmlns:ds="http://schemas.openxmlformats.org/officeDocument/2006/customXml" ds:itemID="{E78C1DC5-30E8-4DA9-BDF2-D15F4F9134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E745DD-C6D1-4137-8B95-D49BB93C2A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fd0fdf-6113-4b72-9831-b896d52494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CA6808-F9CD-4DAF-8ED8-EA298004ADBD}">
  <ds:schemaRefs>
    <ds:schemaRef ds:uri="http://schemas.microsoft.com/office/2006/metadata/properties"/>
    <ds:schemaRef ds:uri="bcfd0fdf-6113-4b72-9831-b896d5249433"/>
    <ds:schemaRef ds:uri="http://purl.org/dc/elements/1.1/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360</Words>
  <Application>Microsoft Office PowerPoint</Application>
  <PresentationFormat>Widescreen</PresentationFormat>
  <Paragraphs>101</Paragraphs>
  <Slides>100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3" baseType="lpstr">
      <vt:lpstr>Aptos</vt:lpstr>
      <vt:lpstr>Arial</vt:lpstr>
      <vt:lpstr>Office Theme</vt:lpstr>
      <vt:lpstr>ˈviˌkobə</vt:lpstr>
      <vt:lpstr>bəˈdiveɪ</vt:lpstr>
      <vt:lpstr>vəˈkibo</vt:lpstr>
      <vt:lpstr>ˈdiˌboˌveɪ</vt:lpstr>
      <vt:lpstr>dəˈkeɪvo</vt:lpstr>
      <vt:lpstr>ˈveɪˌbikə</vt:lpstr>
      <vt:lpstr>dəˈvibo</vt:lpstr>
      <vt:lpstr>kəˈbiˌdeɪ</vt:lpstr>
      <vt:lpstr>dəˈvobi</vt:lpstr>
      <vt:lpstr>ˈbeɪdəˌko</vt:lpstr>
      <vt:lpstr>kəˈdevi</vt:lpstr>
      <vt:lpstr>ˈdovəˌkeɪ</vt:lpstr>
      <vt:lpstr>bəˈkoki</vt:lpstr>
      <vt:lpstr>ˈboˌveɪdə</vt:lpstr>
      <vt:lpstr>ˈdiˌbevə</vt:lpstr>
      <vt:lpstr>ˈkodibə</vt:lpstr>
      <vt:lpstr>vəˈbedo</vt:lpstr>
      <vt:lpstr>ˈkibəˌdo</vt:lpstr>
      <vt:lpstr>vəˈdokeɪ</vt:lpstr>
      <vt:lpstr>ˈdeɪkəˌvo</vt:lpstr>
      <vt:lpstr>bəˈdiveɪ</vt:lpstr>
      <vt:lpstr>ˈviˌkobə</vt:lpstr>
      <vt:lpstr>ˈdeɪkəˌvo</vt:lpstr>
      <vt:lpstr>ˈdiˌboˌveɪ</vt:lpstr>
      <vt:lpstr>ˈveɪˌbikə</vt:lpstr>
      <vt:lpstr>vəˈbedo</vt:lpstr>
      <vt:lpstr>ˈdiˌbevə</vt:lpstr>
      <vt:lpstr>dəˈkeɪvo</vt:lpstr>
      <vt:lpstr>ˈkibəˌdo</vt:lpstr>
      <vt:lpstr>vəˈdokeɪ</vt:lpstr>
      <vt:lpstr>vəˈkibo</vt:lpstr>
      <vt:lpstr>ˈboˌveɪdə</vt:lpstr>
      <vt:lpstr>kəˈbiˌdeɪ</vt:lpstr>
      <vt:lpstr>dəˈvobi</vt:lpstr>
      <vt:lpstr>dəˈvibo</vt:lpstr>
      <vt:lpstr>bəˈkoki</vt:lpstr>
      <vt:lpstr>kəˈdevi</vt:lpstr>
      <vt:lpstr>ˈkodibə</vt:lpstr>
      <vt:lpstr>ˈdovəˌkeɪ</vt:lpstr>
      <vt:lpstr>ˈbeɪdəˌko</vt:lpstr>
      <vt:lpstr>dəˈvobi</vt:lpstr>
      <vt:lpstr>ˈbeɪdəˌko</vt:lpstr>
      <vt:lpstr>ˈkodibə</vt:lpstr>
      <vt:lpstr>ˈdovəˌkeɪ</vt:lpstr>
      <vt:lpstr>ˈviˌkobə</vt:lpstr>
      <vt:lpstr>kəˈdevi</vt:lpstr>
      <vt:lpstr>bəˈkoki</vt:lpstr>
      <vt:lpstr>dəˈvibo</vt:lpstr>
      <vt:lpstr>ˈveɪˌbikə</vt:lpstr>
      <vt:lpstr>vəˈbedo</vt:lpstr>
      <vt:lpstr>ˈkibəˌdo</vt:lpstr>
      <vt:lpstr>bəˈdiveɪ</vt:lpstr>
      <vt:lpstr>dəˈkeɪvo</vt:lpstr>
      <vt:lpstr>ˈboˌveɪdə</vt:lpstr>
      <vt:lpstr>ˈdiˌboˌveɪ</vt:lpstr>
      <vt:lpstr>vəˈkibo</vt:lpstr>
      <vt:lpstr>ˈdiˌbevə</vt:lpstr>
      <vt:lpstr>kəˈbiˌdeɪ</vt:lpstr>
      <vt:lpstr>ˈdeɪkəˌvo</vt:lpstr>
      <vt:lpstr>vəˈdokeɪ</vt:lpstr>
      <vt:lpstr>dəˈkeɪvo</vt:lpstr>
      <vt:lpstr>ˈkibəˌdo</vt:lpstr>
      <vt:lpstr>kəˈdevi</vt:lpstr>
      <vt:lpstr>ˈveɪˌbikə</vt:lpstr>
      <vt:lpstr>bəˈdiveɪ</vt:lpstr>
      <vt:lpstr>dəˈvibo</vt:lpstr>
      <vt:lpstr>dəˈvobi</vt:lpstr>
      <vt:lpstr>ˈdeɪkəˌvo</vt:lpstr>
      <vt:lpstr>ˈkodibə</vt:lpstr>
      <vt:lpstr>ˈdiˌbevə</vt:lpstr>
      <vt:lpstr>diˌboˌveɪ</vt:lpstr>
      <vt:lpstr>ˈbeɪdəˌko</vt:lpstr>
      <vt:lpstr>bəˈkoki</vt:lpstr>
      <vt:lpstr>vəˈbedo</vt:lpstr>
      <vt:lpstr>kəˈbiˌdeɪ</vt:lpstr>
      <vt:lpstr>vəˈkibo</vt:lpstr>
      <vt:lpstr>ˈboˌveɪdə</vt:lpstr>
      <vt:lpstr>vəˈdokeɪ</vt:lpstr>
      <vt:lpstr>ˈdovəˌkeɪ</vt:lpstr>
      <vt:lpstr>ˈviˌkobə</vt:lpstr>
      <vt:lpstr>ˈbeɪdəˌko</vt:lpstr>
      <vt:lpstr>bəˈkoki</vt:lpstr>
      <vt:lpstr>ˈdovəˌkeɪ</vt:lpstr>
      <vt:lpstr>ˈdeɪkəˌvo</vt:lpstr>
      <vt:lpstr>dəˈvibo</vt:lpstr>
      <vt:lpstr>vəˈdokeɪ</vt:lpstr>
      <vt:lpstr>kəˈbiˌdeɪ</vt:lpstr>
      <vt:lpstr>vəˈkibo</vt:lpstr>
      <vt:lpstr>ˈveɪˌbikə</vt:lpstr>
      <vt:lpstr>bəˈdiveɪ</vt:lpstr>
      <vt:lpstr>ˈboˌveɪdə</vt:lpstr>
      <vt:lpstr>ˈviˌkobə</vt:lpstr>
      <vt:lpstr>dəˈvobi</vt:lpstr>
      <vt:lpstr>vəˈbedo</vt:lpstr>
      <vt:lpstr>ˈkibəˌdo</vt:lpstr>
      <vt:lpstr>ˈkodibə</vt:lpstr>
      <vt:lpstr>kəˈdevi</vt:lpstr>
      <vt:lpstr>dəˈkeɪvo</vt:lpstr>
      <vt:lpstr>ˈdiˌboˌveɪ</vt:lpstr>
      <vt:lpstr>ˈdiˌbevə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 Thyen</dc:creator>
  <cp:lastModifiedBy>Sorina Larson</cp:lastModifiedBy>
  <cp:revision>15</cp:revision>
  <dcterms:created xsi:type="dcterms:W3CDTF">2024-09-16T19:43:24Z</dcterms:created>
  <dcterms:modified xsi:type="dcterms:W3CDTF">2024-10-14T12:20:36Z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0x01010091DD423C3FCEA24A84B049F1E9BF711B</vt:lpwstr>
  </property>
</Properties>
</file>