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57" r:id="rId3"/>
    <p:sldId id="269" r:id="rId4"/>
    <p:sldId id="258" r:id="rId5"/>
    <p:sldId id="272" r:id="rId6"/>
    <p:sldId id="260" r:id="rId7"/>
    <p:sldId id="267" r:id="rId8"/>
    <p:sldId id="262" r:id="rId9"/>
    <p:sldId id="275" r:id="rId10"/>
    <p:sldId id="276" r:id="rId11"/>
    <p:sldId id="263" r:id="rId12"/>
    <p:sldId id="264" r:id="rId13"/>
    <p:sldId id="271" r:id="rId14"/>
    <p:sldId id="266" r:id="rId15"/>
    <p:sldId id="259" r:id="rId16"/>
    <p:sldId id="273" r:id="rId17"/>
    <p:sldId id="268" r:id="rId18"/>
    <p:sldId id="270" r:id="rId19"/>
    <p:sldId id="265" r:id="rId20"/>
    <p:sldId id="261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309" r:id="rId54"/>
    <p:sldId id="310" r:id="rId55"/>
    <p:sldId id="311" r:id="rId56"/>
    <p:sldId id="312" r:id="rId57"/>
    <p:sldId id="313" r:id="rId58"/>
    <p:sldId id="314" r:id="rId59"/>
    <p:sldId id="315" r:id="rId60"/>
    <p:sldId id="316" r:id="rId61"/>
    <p:sldId id="317" r:id="rId62"/>
    <p:sldId id="318" r:id="rId63"/>
    <p:sldId id="319" r:id="rId64"/>
    <p:sldId id="320" r:id="rId65"/>
    <p:sldId id="321" r:id="rId66"/>
    <p:sldId id="322" r:id="rId67"/>
    <p:sldId id="323" r:id="rId68"/>
    <p:sldId id="324" r:id="rId69"/>
    <p:sldId id="325" r:id="rId70"/>
    <p:sldId id="326" r:id="rId71"/>
    <p:sldId id="327" r:id="rId72"/>
    <p:sldId id="328" r:id="rId73"/>
    <p:sldId id="329" r:id="rId74"/>
    <p:sldId id="330" r:id="rId75"/>
    <p:sldId id="331" r:id="rId76"/>
    <p:sldId id="332" r:id="rId77"/>
    <p:sldId id="333" r:id="rId78"/>
    <p:sldId id="334" r:id="rId79"/>
    <p:sldId id="335" r:id="rId80"/>
    <p:sldId id="336" r:id="rId81"/>
    <p:sldId id="337" r:id="rId82"/>
    <p:sldId id="338" r:id="rId83"/>
    <p:sldId id="339" r:id="rId84"/>
    <p:sldId id="340" r:id="rId85"/>
    <p:sldId id="341" r:id="rId86"/>
    <p:sldId id="342" r:id="rId87"/>
    <p:sldId id="343" r:id="rId88"/>
    <p:sldId id="344" r:id="rId89"/>
    <p:sldId id="345" r:id="rId90"/>
    <p:sldId id="346" r:id="rId91"/>
    <p:sldId id="347" r:id="rId92"/>
    <p:sldId id="348" r:id="rId93"/>
    <p:sldId id="349" r:id="rId94"/>
    <p:sldId id="350" r:id="rId95"/>
    <p:sldId id="351" r:id="rId96"/>
    <p:sldId id="352" r:id="rId97"/>
    <p:sldId id="353" r:id="rId98"/>
    <p:sldId id="354" r:id="rId99"/>
    <p:sldId id="355" r:id="rId100"/>
    <p:sldId id="356" r:id="rId10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0F7CA36C-F412-46D8-BC60-548E5753190A}">
          <p14:sldIdLst>
            <p14:sldId id="274"/>
            <p14:sldId id="257"/>
            <p14:sldId id="269"/>
            <p14:sldId id="258"/>
            <p14:sldId id="272"/>
            <p14:sldId id="260"/>
            <p14:sldId id="267"/>
            <p14:sldId id="262"/>
            <p14:sldId id="275"/>
            <p14:sldId id="276"/>
            <p14:sldId id="263"/>
            <p14:sldId id="264"/>
            <p14:sldId id="271"/>
            <p14:sldId id="266"/>
            <p14:sldId id="259"/>
            <p14:sldId id="273"/>
            <p14:sldId id="268"/>
            <p14:sldId id="270"/>
            <p14:sldId id="265"/>
            <p14:sldId id="261"/>
          </p14:sldIdLst>
        </p14:section>
        <p14:section name="21-40" id="{9ED7456E-A846-49E6-B77A-729E766ACA1F}">
          <p14:sldIdLst>
            <p14:sldId id="277"/>
            <p14:sldId id="278"/>
            <p14:sldId id="279"/>
            <p14:sldId id="280"/>
            <p14:sldId id="281"/>
            <p14:sldId id="282"/>
            <p14:sldId id="283"/>
            <p14:sldId id="284"/>
            <p14:sldId id="285"/>
            <p14:sldId id="286"/>
            <p14:sldId id="287"/>
            <p14:sldId id="288"/>
            <p14:sldId id="289"/>
            <p14:sldId id="290"/>
            <p14:sldId id="291"/>
            <p14:sldId id="292"/>
            <p14:sldId id="293"/>
            <p14:sldId id="294"/>
            <p14:sldId id="295"/>
            <p14:sldId id="296"/>
          </p14:sldIdLst>
        </p14:section>
        <p14:section name="41-60" id="{1E8ACE40-FD97-4C35-AA49-62616416671F}">
          <p14:sldIdLst>
            <p14:sldId id="297"/>
            <p14:sldId id="298"/>
            <p14:sldId id="299"/>
            <p14:sldId id="300"/>
            <p14:sldId id="301"/>
            <p14:sldId id="302"/>
            <p14:sldId id="303"/>
            <p14:sldId id="304"/>
            <p14:sldId id="305"/>
            <p14:sldId id="306"/>
            <p14:sldId id="307"/>
            <p14:sldId id="308"/>
            <p14:sldId id="309"/>
            <p14:sldId id="310"/>
            <p14:sldId id="311"/>
            <p14:sldId id="312"/>
            <p14:sldId id="313"/>
            <p14:sldId id="314"/>
            <p14:sldId id="315"/>
            <p14:sldId id="316"/>
          </p14:sldIdLst>
        </p14:section>
        <p14:section name="61-80" id="{CB6FF90F-8728-4E14-8E21-EA08D3503D3D}">
          <p14:sldIdLst>
            <p14:sldId id="317"/>
            <p14:sldId id="318"/>
            <p14:sldId id="319"/>
            <p14:sldId id="320"/>
            <p14:sldId id="321"/>
            <p14:sldId id="322"/>
            <p14:sldId id="323"/>
            <p14:sldId id="324"/>
            <p14:sldId id="325"/>
            <p14:sldId id="326"/>
            <p14:sldId id="327"/>
            <p14:sldId id="328"/>
            <p14:sldId id="329"/>
            <p14:sldId id="330"/>
            <p14:sldId id="331"/>
            <p14:sldId id="332"/>
            <p14:sldId id="333"/>
            <p14:sldId id="334"/>
            <p14:sldId id="335"/>
            <p14:sldId id="336"/>
          </p14:sldIdLst>
        </p14:section>
        <p14:section name="81-100" id="{7457D9FF-379D-42CE-919C-DAB1430AA94F}">
          <p14:sldIdLst>
            <p14:sldId id="337"/>
            <p14:sldId id="338"/>
            <p14:sldId id="339"/>
            <p14:sldId id="340"/>
            <p14:sldId id="341"/>
            <p14:sldId id="342"/>
            <p14:sldId id="343"/>
            <p14:sldId id="344"/>
            <p14:sldId id="345"/>
            <p14:sldId id="346"/>
            <p14:sldId id="347"/>
            <p14:sldId id="348"/>
            <p14:sldId id="349"/>
            <p14:sldId id="350"/>
            <p14:sldId id="351"/>
            <p14:sldId id="352"/>
            <p14:sldId id="353"/>
            <p14:sldId id="354"/>
            <p14:sldId id="355"/>
            <p14:sldId id="35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86" autoAdjust="0"/>
    <p:restoredTop sz="94660"/>
  </p:normalViewPr>
  <p:slideViewPr>
    <p:cSldViewPr snapToGrid="0">
      <p:cViewPr varScale="1">
        <p:scale>
          <a:sx n="43" d="100"/>
          <a:sy n="43" d="100"/>
        </p:scale>
        <p:origin x="60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presProps" Target="presProps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3051D3-EA2F-B48C-A18B-8FEC15F89A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D93323-7860-1E3A-7B6A-78BBF8B634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376352-8C01-C36E-A868-3FAE8B11CF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00DC3-0F1B-4F1C-BC9D-CD0706CA35EF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0C85A6-DF73-F358-ECC2-1F21C973B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52E40B-646C-5D12-D842-801F894DA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3AA8-32C0-4BE2-8E13-DAADF60E5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896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C04553-C924-63B5-F51C-031EF69A6F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A71172-F334-FCC8-C142-8C86DAC5FE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253ED2-EB95-AA40-EC68-46C79C704A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00DC3-0F1B-4F1C-BC9D-CD0706CA35EF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246A02-1FE9-E4AF-B9C5-E4C273E96F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21D3F6-7E02-0E7C-C748-89219B1DE7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3AA8-32C0-4BE2-8E13-DAADF60E5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241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707CE5-A727-748C-6584-6DF06CC0FF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72E1CC3-C8E9-E43D-0509-FE575B495C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00DC3-0F1B-4F1C-BC9D-CD0706CA35EF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50BAF1-4F40-CF01-21FC-0A8F05910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3D666A-C53E-8500-17C3-29875F9B6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3AA8-32C0-4BE2-8E13-DAADF60E5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594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72CCAAC-9A7C-EF14-9307-D6E3C121F2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2ED9A1-CB1C-98D2-A18F-A2E4579362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F81452-9365-ABB2-508E-9AABBB795C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0000DC3-0F1B-4F1C-BC9D-CD0706CA35EF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70BABA-436B-94D6-36FA-14B954B8BA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779022-2C3A-A0FD-7693-44A96B4974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09E3AA8-32C0-4BE2-8E13-DAADF60E5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141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4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05D1DA-686D-0C82-214F-46A1B9F0D2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4013" y="3625160"/>
            <a:ext cx="8603974" cy="1325563"/>
          </a:xfrm>
        </p:spPr>
        <p:txBody>
          <a:bodyPr>
            <a:noAutofit/>
          </a:bodyPr>
          <a:lstStyle/>
          <a:p>
            <a:r>
              <a:rPr lang="en-US" sz="150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ˈ</a:t>
            </a:r>
            <a:r>
              <a:rPr lang="en-US" sz="150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boˌveɪdə</a:t>
            </a:r>
            <a:br>
              <a:rPr lang="en-US" sz="15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en-US" sz="15000" dirty="0"/>
          </a:p>
        </p:txBody>
      </p:sp>
    </p:spTree>
    <p:extLst>
      <p:ext uri="{BB962C8B-B14F-4D97-AF65-F5344CB8AC3E}">
        <p14:creationId xmlns:p14="http://schemas.microsoft.com/office/powerpoint/2010/main" val="32332685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97474-6934-022D-B1AF-3DF7F13F17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4500" y="2234475"/>
            <a:ext cx="8763000" cy="2389050"/>
          </a:xfrm>
        </p:spPr>
        <p:txBody>
          <a:bodyPr>
            <a:noAutofit/>
          </a:bodyPr>
          <a:lstStyle/>
          <a:p>
            <a:r>
              <a:rPr lang="en-US" sz="150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ˈ</a:t>
            </a:r>
            <a:r>
              <a:rPr lang="en-US" sz="150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diˌboˌveɪ</a:t>
            </a:r>
            <a:endParaRPr lang="en-US" sz="15000" dirty="0"/>
          </a:p>
        </p:txBody>
      </p:sp>
    </p:spTree>
    <p:extLst>
      <p:ext uri="{BB962C8B-B14F-4D97-AF65-F5344CB8AC3E}">
        <p14:creationId xmlns:p14="http://schemas.microsoft.com/office/powerpoint/2010/main" val="2499272283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C04E4A-0A71-6269-3912-5890EC29C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3B3AFB-D858-B4CE-71F1-A237EFC9A79D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vəˈkibo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4637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0DC00-E542-3585-39B7-8CD40BAAEC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18352" y="2365512"/>
            <a:ext cx="6755296" cy="2126975"/>
          </a:xfrm>
        </p:spPr>
        <p:txBody>
          <a:bodyPr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50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bəˈkoki</a:t>
            </a:r>
            <a:endParaRPr lang="en-US" sz="15000" dirty="0"/>
          </a:p>
        </p:txBody>
      </p:sp>
    </p:spTree>
    <p:extLst>
      <p:ext uri="{BB962C8B-B14F-4D97-AF65-F5344CB8AC3E}">
        <p14:creationId xmlns:p14="http://schemas.microsoft.com/office/powerpoint/2010/main" val="14711556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C9C01F-F1CC-0112-F448-B2E128368E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7682" y="2534478"/>
            <a:ext cx="6536635" cy="1789044"/>
          </a:xfrm>
        </p:spPr>
        <p:txBody>
          <a:bodyPr>
            <a:normAutofit fontScale="90000"/>
          </a:bodyPr>
          <a:lstStyle/>
          <a:p>
            <a:r>
              <a:rPr lang="en-US" sz="167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kəˈdevi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61645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E14CAE-FE1C-B93E-01D5-99FAFDC198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3221" y="2766218"/>
            <a:ext cx="8345557" cy="1325563"/>
          </a:xfrm>
        </p:spPr>
        <p:txBody>
          <a:bodyPr>
            <a:noAutofit/>
          </a:bodyPr>
          <a:lstStyle/>
          <a:p>
            <a:r>
              <a:rPr lang="en-US" sz="150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ˈ</a:t>
            </a:r>
            <a:r>
              <a:rPr lang="en-US" sz="150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deɪkəˌvo</a:t>
            </a:r>
            <a:endParaRPr lang="en-US" sz="15000" dirty="0"/>
          </a:p>
        </p:txBody>
      </p:sp>
    </p:spTree>
    <p:extLst>
      <p:ext uri="{BB962C8B-B14F-4D97-AF65-F5344CB8AC3E}">
        <p14:creationId xmlns:p14="http://schemas.microsoft.com/office/powerpoint/2010/main" val="22397234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0C4F57-DCAF-6DBA-1BEC-A663CA04C1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1821" y="2482952"/>
            <a:ext cx="7888357" cy="1892095"/>
          </a:xfrm>
        </p:spPr>
        <p:txBody>
          <a:bodyPr>
            <a:noAutofit/>
          </a:bodyPr>
          <a:lstStyle/>
          <a:p>
            <a:r>
              <a:rPr lang="en-US" sz="150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vəˈdokeɪ</a:t>
            </a:r>
            <a:endParaRPr lang="en-US" sz="15000" dirty="0"/>
          </a:p>
        </p:txBody>
      </p:sp>
    </p:spTree>
    <p:extLst>
      <p:ext uri="{BB962C8B-B14F-4D97-AF65-F5344CB8AC3E}">
        <p14:creationId xmlns:p14="http://schemas.microsoft.com/office/powerpoint/2010/main" val="5187042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C853754-C431-C744-C58F-F6DD5A6DEB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1274" y="2766218"/>
            <a:ext cx="7709452" cy="1325563"/>
          </a:xfrm>
        </p:spPr>
        <p:txBody>
          <a:bodyPr>
            <a:noAutofit/>
          </a:bodyPr>
          <a:lstStyle/>
          <a:p>
            <a:r>
              <a:rPr lang="en-US" sz="150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ˈ</a:t>
            </a:r>
            <a:r>
              <a:rPr lang="en-US" sz="15000" dirty="0" err="1">
                <a:effectLst/>
                <a:latin typeface="Arial" panose="020B0604020202020204" pitchFamily="34" charset="0"/>
                <a:ea typeface="Aptos" panose="020B0004020202020204" pitchFamily="34" charset="0"/>
              </a:rPr>
              <a:t>veɪˌbikə</a:t>
            </a:r>
            <a:endParaRPr lang="en-US" sz="15000" dirty="0"/>
          </a:p>
        </p:txBody>
      </p:sp>
    </p:spTree>
    <p:extLst>
      <p:ext uri="{BB962C8B-B14F-4D97-AF65-F5344CB8AC3E}">
        <p14:creationId xmlns:p14="http://schemas.microsoft.com/office/powerpoint/2010/main" val="5505616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F44C9C-BAC5-DA9E-C262-2492C2F19D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1274" y="2766218"/>
            <a:ext cx="7709452" cy="1325563"/>
          </a:xfrm>
        </p:spPr>
        <p:txBody>
          <a:bodyPr>
            <a:noAutofit/>
          </a:bodyPr>
          <a:lstStyle/>
          <a:p>
            <a:r>
              <a:rPr lang="en-US" sz="150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dəˈkeɪvo</a:t>
            </a:r>
            <a:endParaRPr lang="en-US" sz="15000" dirty="0"/>
          </a:p>
        </p:txBody>
      </p:sp>
    </p:spTree>
    <p:extLst>
      <p:ext uri="{BB962C8B-B14F-4D97-AF65-F5344CB8AC3E}">
        <p14:creationId xmlns:p14="http://schemas.microsoft.com/office/powerpoint/2010/main" val="37829081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92ECE7-9C50-4CC5-F88F-6C13FEC19E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5185" y="3647661"/>
            <a:ext cx="7081630" cy="1325563"/>
          </a:xfrm>
        </p:spPr>
        <p:txBody>
          <a:bodyPr>
            <a:noAutofit/>
          </a:bodyPr>
          <a:lstStyle/>
          <a:p>
            <a:r>
              <a:rPr lang="en-US" sz="150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ˈ</a:t>
            </a:r>
            <a:r>
              <a:rPr lang="en-US" sz="150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viˌkobə</a:t>
            </a:r>
            <a:br>
              <a:rPr lang="en-US" sz="15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en-US" sz="15000" dirty="0"/>
          </a:p>
        </p:txBody>
      </p:sp>
    </p:spTree>
    <p:extLst>
      <p:ext uri="{BB962C8B-B14F-4D97-AF65-F5344CB8AC3E}">
        <p14:creationId xmlns:p14="http://schemas.microsoft.com/office/powerpoint/2010/main" val="8028844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F3E7CB-54F6-E376-9B27-473CB81E5A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>
            <a:normAutofit/>
          </a:bodyPr>
          <a:lstStyle/>
          <a:p>
            <a:r>
              <a:rPr lang="en-US" sz="167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kəˈbiˌdeɪ</a:t>
            </a:r>
            <a:endParaRPr lang="en-US" sz="16700" dirty="0"/>
          </a:p>
        </p:txBody>
      </p:sp>
    </p:spTree>
    <p:extLst>
      <p:ext uri="{BB962C8B-B14F-4D97-AF65-F5344CB8AC3E}">
        <p14:creationId xmlns:p14="http://schemas.microsoft.com/office/powerpoint/2010/main" val="35817875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49E317-CB59-CD73-A57D-782D7C1DF5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73076" y="2509630"/>
            <a:ext cx="6834809" cy="1838739"/>
          </a:xfrm>
        </p:spPr>
        <p:txBody>
          <a:bodyPr>
            <a:normAutofit fontScale="90000"/>
          </a:bodyPr>
          <a:lstStyle/>
          <a:p>
            <a:r>
              <a:rPr lang="en-US" sz="167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dəˈvibo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64853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CC2927-3FE1-4436-349F-34FABCB05D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10239" y="2766218"/>
            <a:ext cx="7371522" cy="1325563"/>
          </a:xfrm>
        </p:spPr>
        <p:txBody>
          <a:bodyPr>
            <a:noAutofit/>
          </a:bodyPr>
          <a:lstStyle/>
          <a:p>
            <a:r>
              <a:rPr lang="en-US" sz="150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ˈ</a:t>
            </a:r>
            <a:r>
              <a:rPr lang="en-US" sz="150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diˌbevə</a:t>
            </a:r>
            <a:endParaRPr lang="en-US" sz="15000" dirty="0"/>
          </a:p>
        </p:txBody>
      </p:sp>
    </p:spTree>
    <p:extLst>
      <p:ext uri="{BB962C8B-B14F-4D97-AF65-F5344CB8AC3E}">
        <p14:creationId xmlns:p14="http://schemas.microsoft.com/office/powerpoint/2010/main" val="11788582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370FEC-81A7-8276-3F3B-518E400C0D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3404" y="2138483"/>
            <a:ext cx="8405191" cy="2581033"/>
          </a:xfrm>
        </p:spPr>
        <p:txBody>
          <a:bodyPr>
            <a:normAutofit fontScale="90000"/>
          </a:bodyPr>
          <a:lstStyle/>
          <a:p>
            <a:r>
              <a:rPr lang="en-US" sz="167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ˈ</a:t>
            </a:r>
            <a:r>
              <a:rPr lang="en-US" sz="167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beɪdəˌko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26145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037DD3-CBB1-7985-2C25-8DB3874C13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62F1C93-8653-E811-1B77-4357F6943D3E}"/>
              </a:ext>
            </a:extLst>
          </p:cNvPr>
          <p:cNvSpPr txBox="1"/>
          <p:nvPr/>
        </p:nvSpPr>
        <p:spPr>
          <a:xfrm>
            <a:off x="3336969" y="2644170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ˈ</a:t>
            </a:r>
            <a:r>
              <a:rPr lang="en-US" sz="9600" dirty="0" err="1">
                <a:effectLst/>
                <a:latin typeface="Arial" panose="020B0604020202020204" pitchFamily="34" charset="0"/>
                <a:ea typeface="Aptos" panose="020B0004020202020204" pitchFamily="34" charset="0"/>
              </a:rPr>
              <a:t>veɪˌbikə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72410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BC8C8A-CFF4-5672-FC8E-CB270DB84F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6107D6B-6CB1-596D-F062-8C71F7D63859}"/>
              </a:ext>
            </a:extLst>
          </p:cNvPr>
          <p:cNvSpPr txBox="1"/>
          <p:nvPr/>
        </p:nvSpPr>
        <p:spPr>
          <a:xfrm>
            <a:off x="3939134" y="2644170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dəˈvibo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04728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EBF40B-FCA7-C759-7192-8889269FC6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BE8D6AB-C5AF-BF14-58D2-68DE0C4A40D2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dəˈkeɪvo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727298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A085DF-437B-E018-E303-4D8F532D98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7983BB9-0337-E994-2C25-A7E5709E2DBB}"/>
              </a:ext>
            </a:extLst>
          </p:cNvPr>
          <p:cNvSpPr txBox="1"/>
          <p:nvPr/>
        </p:nvSpPr>
        <p:spPr>
          <a:xfrm>
            <a:off x="2868617" y="2644170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ˈ</a:t>
            </a:r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kibəˌdo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541817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DB96D-A206-D6B1-7826-B7D7DF5409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8D58EE9-F193-7D58-D148-09B39C5620C8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dəˈvobi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183860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02292-1E20-3462-EF73-F0B547D088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B11A721-6561-7E07-3366-7A15B11B59B1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bəˈdiveɪ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057186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8E0E69-BBEE-C48A-4B25-05739EAFFA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503D9F6-7D18-8929-4BF1-FF9867D5DAB7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diˌbevə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568567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E70B12-D86F-200F-5A34-3BA81C871C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C2E3FA9-2665-76D3-A6D7-EBCD75F874F7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ˈ</a:t>
            </a:r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deɪkəˌvo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522212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56FE98-2D4B-5277-9EAB-9B06E84D18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84E10FA-6028-28A9-4146-6DAAEB5E2298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ˈ</a:t>
            </a:r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beɪdəˌko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86481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3147DE-DC9F-B860-7CD3-9AEF9F51A2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508" y="2766218"/>
            <a:ext cx="7132983" cy="1325563"/>
          </a:xfrm>
        </p:spPr>
        <p:txBody>
          <a:bodyPr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50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bəˈdiveɪ</a:t>
            </a:r>
            <a:endParaRPr lang="en-US" sz="15000" dirty="0"/>
          </a:p>
        </p:txBody>
      </p:sp>
    </p:spTree>
    <p:extLst>
      <p:ext uri="{BB962C8B-B14F-4D97-AF65-F5344CB8AC3E}">
        <p14:creationId xmlns:p14="http://schemas.microsoft.com/office/powerpoint/2010/main" val="70825681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39A643-9CF2-72C0-E68B-BF9B3DFF01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25AD305-604E-2F3E-FD44-E0E919FC513B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ˈ</a:t>
            </a:r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dovəˌkeɪ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897260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676634-F45D-4128-4DCF-09F87B4A34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42F0AC1-20ED-4034-5280-F35BD67CF152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ˈ</a:t>
            </a:r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boˌveɪdə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62519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43E176-6D54-A74E-8CBE-4AB69B8A49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D9933BB-570D-BFD9-D6C1-55351A2AC39F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ˈ</a:t>
            </a:r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viˌkobə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58750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307F21-39FC-E4E0-E3ED-080A5F61C2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53F82DA-5C8C-898D-F06E-8884BBA4723D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kəˈdevi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39147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5B8DF7-3FC3-C077-C44B-69F9809C4F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5CDB1C1-8E85-F00D-F628-CD8B3F962D1C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ˈ</a:t>
            </a:r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diˌboˌveɪ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987504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ECA95D-6416-981D-3D98-51FB45FBB3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6DC0CC5-4732-2A49-F7FD-6552C9B40D82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ˈ</a:t>
            </a:r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koˌdibə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774150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65F644-B89C-874C-D110-8136000329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D4B3B01-FCAA-BF1D-45EE-20B1EC6FD96C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vəˈdokeɪ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187423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E7FA21-3303-C892-9E6C-C8606D969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5FD3148-0AF9-4A9F-6E4C-E0A956A80DC0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vəˈkibo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149626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76561F-8471-BEA4-8C54-B0BFF9D30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162590D-FFCD-8065-D281-FE5F36408DDA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kəˈbiˌdeɪ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466191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79C319-B5C4-A8C0-92AD-01FDF7435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EDF4A78-E8E9-725F-30F2-AC0792E1EBB2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bəˈkoki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399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77A1BA-7BF1-B07B-801B-F3713D6CAF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6448" y="2766218"/>
            <a:ext cx="9399104" cy="1325563"/>
          </a:xfrm>
        </p:spPr>
        <p:txBody>
          <a:bodyPr>
            <a:noAutofit/>
          </a:bodyPr>
          <a:lstStyle/>
          <a:p>
            <a:r>
              <a:rPr lang="en-US" sz="150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ˈ</a:t>
            </a:r>
            <a:r>
              <a:rPr lang="en-US" sz="150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dovəˌkeɪ</a:t>
            </a:r>
            <a:endParaRPr lang="en-US" sz="15000" dirty="0"/>
          </a:p>
        </p:txBody>
      </p:sp>
    </p:spTree>
    <p:extLst>
      <p:ext uri="{BB962C8B-B14F-4D97-AF65-F5344CB8AC3E}">
        <p14:creationId xmlns:p14="http://schemas.microsoft.com/office/powerpoint/2010/main" val="174706390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2E184-5A92-AFFC-FAFE-A8ED5136E9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0AC6702-5760-91A0-B63E-2E6606B7FB91}"/>
              </a:ext>
            </a:extLst>
          </p:cNvPr>
          <p:cNvSpPr txBox="1"/>
          <p:nvPr/>
        </p:nvSpPr>
        <p:spPr>
          <a:xfrm>
            <a:off x="3827621" y="2644170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vəˈbedo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931826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1F6D04-8668-2556-744D-468911BBE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ACFDC32-DC8A-0653-5050-6CFA2EECB4DA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vəˈkibo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546563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4CCE97-A275-9CB9-DC46-DE72F55222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4C8092A-6CF4-D4EB-DEA3-90857A370177}"/>
              </a:ext>
            </a:extLst>
          </p:cNvPr>
          <p:cNvSpPr txBox="1"/>
          <p:nvPr/>
        </p:nvSpPr>
        <p:spPr>
          <a:xfrm>
            <a:off x="2861840" y="2506446"/>
            <a:ext cx="7335455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bəˈkoki</a:t>
            </a:r>
            <a:endParaRPr lang="en-US" sz="16600" dirty="0"/>
          </a:p>
        </p:txBody>
      </p:sp>
    </p:spTree>
    <p:extLst>
      <p:ext uri="{BB962C8B-B14F-4D97-AF65-F5344CB8AC3E}">
        <p14:creationId xmlns:p14="http://schemas.microsoft.com/office/powerpoint/2010/main" val="239429093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1A564B-19DD-885E-66E9-56B10931DF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F149EC9-6339-850A-354C-A76A18E09025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kəˈbiˌdeɪ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21702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3EC289-2D05-CAB9-18BC-16CEBF8C7B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4F9FBC-48F3-8008-B2EE-FEA848783168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ˈ</a:t>
            </a:r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diˌboˌveɪ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674842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2DED6-E356-F0CE-64EC-D4A8A0F080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970C442-24E2-12CD-8008-B2D681A0307D}"/>
              </a:ext>
            </a:extLst>
          </p:cNvPr>
          <p:cNvSpPr txBox="1"/>
          <p:nvPr/>
        </p:nvSpPr>
        <p:spPr>
          <a:xfrm>
            <a:off x="3776240" y="3290632"/>
            <a:ext cx="6768296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dəˈvibo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395411322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EA2C33-DBED-9340-2FE6-1599766F7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39EC0C9-0586-DAFA-368D-771396A40657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ˈ</a:t>
            </a:r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beɪdəˌko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957935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3CA357-2F93-8F4C-E099-C41C1E2E62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8BAFF3E-9B6D-355A-97FE-A94252B65AC2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ˈ</a:t>
            </a:r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viˌkobə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80792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04B9A7-C326-42CE-7CA2-C96820400C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ADBFA46-27A4-FD7D-1F87-3756F1511352}"/>
              </a:ext>
            </a:extLst>
          </p:cNvPr>
          <p:cNvSpPr txBox="1"/>
          <p:nvPr/>
        </p:nvSpPr>
        <p:spPr>
          <a:xfrm>
            <a:off x="3556322" y="3244334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ˈ</a:t>
            </a:r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koˌdibə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186991817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50E71-7D0A-BE73-BFC1-FAD6B86B7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B42A676-1A09-0C26-E6ED-F36EFEAA4D89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ˈ</a:t>
            </a:r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dovəˌkeɪ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68558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72D8EC-20E7-3DF4-7D43-56C057B16F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>
            <a:noAutofit/>
          </a:bodyPr>
          <a:lstStyle/>
          <a:p>
            <a:r>
              <a:rPr lang="en-US" sz="150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dəˈvobi</a:t>
            </a:r>
            <a:endParaRPr lang="en-US" sz="15000" dirty="0"/>
          </a:p>
        </p:txBody>
      </p:sp>
    </p:spTree>
    <p:extLst>
      <p:ext uri="{BB962C8B-B14F-4D97-AF65-F5344CB8AC3E}">
        <p14:creationId xmlns:p14="http://schemas.microsoft.com/office/powerpoint/2010/main" val="145796932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D18B3-2423-7FF8-8BF5-CE19F6F976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E3E31EE-28A8-32FF-E161-AD4E720708C1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kəˈdevi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191168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C4B125-28DE-2DD8-BB7A-234C48A85D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E4B7EE6-6118-84BD-A865-E4DA1A7CF6C7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vəˈbedo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281223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09E2B5-9604-BD01-46FD-0FAADB0BF9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7067CDB-FB26-CCEF-59EA-0279851C83DC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vəˈdokeɪ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8228876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A8F309-AE0A-9F58-D0DD-992492C967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FC14402-9F65-7744-684C-6B27FB246A80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ˈ</a:t>
            </a:r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diˌbevə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257404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F66CFA-E3DE-2040-6F79-CE8F3367C7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2DFEB94-4646-134E-96E9-F5DE7CA1AF02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ˈ</a:t>
            </a:r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kibəˌdo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308814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FA97BB-2802-49AF-BD3A-0705BEBA71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5D3250B-A3B5-5BCF-262C-FF9FE0748AF0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bəˈdiveɪ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5656453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C60889-D9C9-17D9-AA10-619EF32237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95DC1A9-24CC-135B-3ADB-F35339FB6160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dəˈkeɪvo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4381947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EE170C-FBE1-0F92-9DB7-2317DEBD24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F54A1B4-2A5D-75C8-D407-C0118BBB92D9}"/>
              </a:ext>
            </a:extLst>
          </p:cNvPr>
          <p:cNvSpPr txBox="1"/>
          <p:nvPr/>
        </p:nvSpPr>
        <p:spPr>
          <a:xfrm>
            <a:off x="3047036" y="3247227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dirty="0" err="1">
                <a:effectLst/>
                <a:latin typeface="Arial" panose="020B0604020202020204" pitchFamily="34" charset="0"/>
                <a:ea typeface="Aptos" panose="020B0004020202020204" pitchFamily="34" charset="0"/>
              </a:rPr>
              <a:t>veɪˌbikə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1153742319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34E775-EAEE-FE9A-6557-163C6C21DC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6AEEA51-23B7-F29A-EEB0-0E7DC4533AB3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ˈ</a:t>
            </a:r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deɪkəˌvo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6907841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3DEF2D-BB24-F655-ED53-CF1D36044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4809013-9B53-F66B-C5D4-F86E6239C2A7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dəˈvobi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83145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493EFA-4431-B1B2-EF54-CC1241968E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9813" y="2108666"/>
            <a:ext cx="7232374" cy="2640668"/>
          </a:xfrm>
        </p:spPr>
        <p:txBody>
          <a:bodyPr>
            <a:normAutofit fontScale="90000"/>
          </a:bodyPr>
          <a:lstStyle/>
          <a:p>
            <a:r>
              <a:rPr lang="en-US" sz="167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ˈ</a:t>
            </a:r>
            <a:r>
              <a:rPr lang="en-US" sz="167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kibəˌdo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7803410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2F514-474F-C8F4-EB29-C4AC69794B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28A5EFB-A903-1FB7-2668-28D54398BE0F}"/>
              </a:ext>
            </a:extLst>
          </p:cNvPr>
          <p:cNvSpPr txBox="1"/>
          <p:nvPr/>
        </p:nvSpPr>
        <p:spPr>
          <a:xfrm>
            <a:off x="2850266" y="3244334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ˈ</a:t>
            </a:r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boˌveɪdə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672264567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6658AC-029B-8621-BEEF-EBF4A94C26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0DC41C8-FA0A-7C08-ACB1-585C4CEDF53A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kəˈdevi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4854319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AF310B-DCE3-E8B0-2F57-71FD5D95E9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3442719-64BC-369B-C5DC-CB432178CE36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kəˈbiˌdeɪ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2853309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934911-E5EB-8093-7C9A-2C1E48048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16E93C9-3B13-67BF-0D21-04BD02ECC37A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ˈ</a:t>
            </a:r>
            <a:r>
              <a:rPr lang="en-US" sz="9600" dirty="0" err="1">
                <a:effectLst/>
                <a:latin typeface="Arial" panose="020B0604020202020204" pitchFamily="34" charset="0"/>
                <a:ea typeface="Aptos" panose="020B0004020202020204" pitchFamily="34" charset="0"/>
              </a:rPr>
              <a:t>veɪˌbikə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6919285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752143-01AA-816E-39C6-496D4C9C1F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B047A2D-A51D-F653-3220-CFFEF973C1F3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bəˈdiveɪ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751012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85177A-BDA5-6D8D-9C01-2E41354393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BCC25D4-3BB9-3F13-4EDA-C838B3F68135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beɪdəˌko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0288705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2A9436-DF54-81B1-0AC3-53E8CABE91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49AAB5F-0CF3-9D55-E898-E645F92AD523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dəˈkeɪvo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5171994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A59DBE-EC30-F527-1200-743766EC39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A3F35C7-EA37-BE15-F3E9-1CF2FE45FADB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vəˈkibo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4605384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3382CD-1B54-E4AC-8AFE-F215F4DDD9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1482021-3BF8-6C72-848B-34B762BD49D6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ˈ</a:t>
            </a:r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deɪkəˌvo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6842715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7CBDAD-2A38-E013-9FA7-A2BD2EA461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C3BCF1C-2D1D-E272-0A99-99B8FA508EEA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ˈ</a:t>
            </a:r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diˌbevə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6185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EDAE81-79B3-1E05-F9EE-393F6F9B5A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6674" y="2766218"/>
            <a:ext cx="9016678" cy="1325563"/>
          </a:xfrm>
        </p:spPr>
        <p:txBody>
          <a:bodyPr>
            <a:noAutofit/>
          </a:bodyPr>
          <a:lstStyle/>
          <a:p>
            <a:r>
              <a:rPr lang="en-US" sz="150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vəˈkibo</a:t>
            </a:r>
            <a:endParaRPr lang="en-US" sz="15000" dirty="0"/>
          </a:p>
        </p:txBody>
      </p:sp>
    </p:spTree>
    <p:extLst>
      <p:ext uri="{BB962C8B-B14F-4D97-AF65-F5344CB8AC3E}">
        <p14:creationId xmlns:p14="http://schemas.microsoft.com/office/powerpoint/2010/main" val="3277773370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A7648F-9DE0-DA17-35D3-B6B403AF12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793FA8A-8FE5-FE9E-8640-B33E8FBBC5E8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ˈ</a:t>
            </a:r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viˌkobə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9275431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1586E6-716D-C613-7058-0044EC1798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228FBF2-C17A-5380-CD57-8CD59CE51B5F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dəˈvibo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1676103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B1B2A3-F0C3-D4B5-CB7F-26B2D60AF9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0378CF2-599A-CC1E-8DA7-B094283F0C75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ˈ</a:t>
            </a:r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dovəˌkeɪ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3913436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47AB21-8B00-7C23-F704-31C6B2B677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39CCE98-1A2B-D53E-1642-F3D2EEA6579F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vəˈbedo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515558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DBA78E-8381-58C9-224C-167593362C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8B3908A-3011-5F40-FC30-7A3BEF161C6F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ˈ</a:t>
            </a:r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diˌboˌveɪ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4514591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4A5DBA-8AC2-534A-56FC-CCCC65B187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94C106D-0735-C2B5-9D6C-5ACE3B77093E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vəˈdokeɪ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3298739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E95245-01E3-46E5-63EA-E06A0FE95C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708BC5C-003E-FD6A-984E-D8B593F3FE27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ˈ</a:t>
            </a:r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boˌveɪdə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8240649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37A52F-61FE-8C8B-E159-9B5813384F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02F5345-5056-0C8E-BEB3-039DB919217C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bəˈkoki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2079313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C656E-3225-CCB4-2DE9-B1EF9A819B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8CB36E2-E7AE-09FE-DCCD-B61B3C4EEA54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dəˈvobi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6094724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7C3B5D-AFD0-D00E-0FBE-4C80C2D4D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35A8DFC-5745-76FF-335A-D6679954D26D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ˈ</a:t>
            </a:r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kodibə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29257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DA1ED5-5E85-4480-6B22-28C8544CFC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75452" y="2305879"/>
            <a:ext cx="7441096" cy="2246242"/>
          </a:xfrm>
        </p:spPr>
        <p:txBody>
          <a:bodyPr>
            <a:noAutofit/>
          </a:bodyPr>
          <a:lstStyle/>
          <a:p>
            <a:r>
              <a:rPr lang="en-US" sz="150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vəˈbedo</a:t>
            </a:r>
            <a:endParaRPr lang="en-US" sz="15000" dirty="0"/>
          </a:p>
        </p:txBody>
      </p:sp>
    </p:spTree>
    <p:extLst>
      <p:ext uri="{BB962C8B-B14F-4D97-AF65-F5344CB8AC3E}">
        <p14:creationId xmlns:p14="http://schemas.microsoft.com/office/powerpoint/2010/main" val="3379224824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129D31-358B-B71D-9356-DCB8A888D8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6AAAE8A-EF57-BA7E-27E8-44C41C31420E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ˈ</a:t>
            </a:r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kibəˌdo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5856284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87F80D-A9D0-CDD2-449A-B43BE50495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E87E84C-EE88-929A-3251-66E88DB73211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bəˈdiveɪ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2292973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6DBB9D-91CC-733C-8CA1-6ECC4CE695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1C8268F-7AF2-577B-9B7C-46E267EDABB9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ˈ</a:t>
            </a:r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beɪdəˌko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578583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6A0AAC-D2D5-59F5-75AC-AF9A7ACF8D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B874137-F6B9-DBDB-C74D-8626C1F1446E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dəˈvibo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188666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6FCE3D-3F6A-4F1B-993E-36FD2F0F41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70DCCF1-7935-4A4B-C464-CEF95356BE96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vəˈdokeɪ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9723587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4180AA-3A04-7E4A-1901-CC06EDE1C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0318FC4-20D4-44F4-8B5B-91E8CE7E3369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dəˈvobi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8224736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8B9482-24CC-524F-12E4-B6C0B607AD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24F6131-C61E-A1E7-0166-E7F097FD2482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ˈ</a:t>
            </a:r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kibəˌdo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6679350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6700A4-68A9-4361-9FBE-1FAC0CBDB1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BDAC58A-E1BE-0507-5A59-A0DFFC529FDF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ˈ</a:t>
            </a:r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boˌveɪdə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2652423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D9522D-EBFF-4A18-EE89-3C26F0EBDD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AA651EF-7982-81C5-6DE7-D119735F905B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ˈ</a:t>
            </a:r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viˌkobə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543624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ED9066-835E-4A85-4A5B-24FC0B13F4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2A432F3-9B3D-5C6E-8528-D1F2384F3A95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bəˈkoki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20923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0ADADC-F7C5-17A8-AF91-16E0733C9F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1478" y="2049031"/>
            <a:ext cx="7493874" cy="2759938"/>
          </a:xfrm>
        </p:spPr>
        <p:txBody>
          <a:bodyPr>
            <a:normAutofit/>
          </a:bodyPr>
          <a:lstStyle/>
          <a:p>
            <a:r>
              <a:rPr lang="en-US" sz="167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ˈ</a:t>
            </a:r>
            <a:r>
              <a:rPr lang="en-US" sz="167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kodibə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4046651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72D624-CF4C-0FF3-E2FE-B2A938EA86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00C9962-DF4B-8296-1F3D-C8FBA4B88AF3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kəˈdevi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2216706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484139-1C04-2E90-940E-E713A72DFC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E7DB58F-9EF2-5EA7-A24B-9C4DD0861F41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ˈ</a:t>
            </a:r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deɪkəˌvo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7708946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A10FED-BC28-F905-2497-21B8D21902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429F0A1-011D-56A1-FC69-E9CD619C6318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ˈ</a:t>
            </a:r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diˌbevə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9401027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2ECDDE-AC2C-1A6A-A6E6-58446D4A54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814C077-0E17-1F25-E96B-A4A43380A098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ˈ</a:t>
            </a:r>
            <a:r>
              <a:rPr lang="en-US" sz="9600" dirty="0" err="1">
                <a:effectLst/>
                <a:latin typeface="Arial" panose="020B0604020202020204" pitchFamily="34" charset="0"/>
                <a:ea typeface="Aptos" panose="020B0004020202020204" pitchFamily="34" charset="0"/>
              </a:rPr>
              <a:t>veɪˌbikə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2709811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79AE71-1DF1-528A-B2A8-6A3E8C0C9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1FFE0AE-E1A9-3EDD-A537-955071BF34CF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kəˈbiˌdeɪ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5027041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7D60D-4ED0-2EAF-32FF-7445C2C4D0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D6B81F5-D0D3-83FD-96D1-B72C2C5CAC26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dəˈkeɪvo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3423421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C2D2D7-74F5-B838-F08E-122CBD9C36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8491916-584C-1CFF-0E4E-CA1ECF07C806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ˈ</a:t>
            </a:r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dovəˌkeɪ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750807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003A82-8A50-9FB3-5265-B02BCA186C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5A5473D-DBE1-79FF-64F8-2CD5E9F854A8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ˈ</a:t>
            </a:r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kodibə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742804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DAFA9C-C67D-C5D3-E950-54EA112CDD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0BE6EF9-5308-F2AD-197A-4E4C3F8B1FCE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vəˈbedo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4365382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9ADD5F-FF13-5ABB-276B-AC32E51F7E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4B3B69-1392-7C22-6D16-54C7A0C3C9B6}"/>
              </a:ext>
            </a:extLst>
          </p:cNvPr>
          <p:cNvSpPr txBox="1"/>
          <p:nvPr/>
        </p:nvSpPr>
        <p:spPr>
          <a:xfrm>
            <a:off x="3047036" y="2647063"/>
            <a:ext cx="609407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ˈ</a:t>
            </a:r>
            <a:r>
              <a:rPr lang="en-US" sz="9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diˌboˌveɪ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25296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</TotalTime>
  <Words>363</Words>
  <Application>Microsoft Office PowerPoint</Application>
  <PresentationFormat>Widescreen</PresentationFormat>
  <Paragraphs>100</Paragraphs>
  <Slides>100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100</vt:i4>
      </vt:variant>
    </vt:vector>
  </HeadingPairs>
  <TitlesOfParts>
    <vt:vector size="104" baseType="lpstr">
      <vt:lpstr>Aptos</vt:lpstr>
      <vt:lpstr>Aptos Display</vt:lpstr>
      <vt:lpstr>Arial</vt:lpstr>
      <vt:lpstr>Office Theme</vt:lpstr>
      <vt:lpstr>ˈboˌveɪdə </vt:lpstr>
      <vt:lpstr>ˈdiˌbevə</vt:lpstr>
      <vt:lpstr>bəˈdiveɪ</vt:lpstr>
      <vt:lpstr>ˈdovəˌkeɪ</vt:lpstr>
      <vt:lpstr>dəˈvobi</vt:lpstr>
      <vt:lpstr>ˈkibəˌdo</vt:lpstr>
      <vt:lpstr>vəˈkibo</vt:lpstr>
      <vt:lpstr>vəˈbedo</vt:lpstr>
      <vt:lpstr>ˈkodibə</vt:lpstr>
      <vt:lpstr>ˈdiˌboˌveɪ</vt:lpstr>
      <vt:lpstr>bəˈkoki</vt:lpstr>
      <vt:lpstr>kəˈdevi</vt:lpstr>
      <vt:lpstr>ˈdeɪkəˌvo</vt:lpstr>
      <vt:lpstr>vəˈdokeɪ</vt:lpstr>
      <vt:lpstr>ˈveɪˌbikə</vt:lpstr>
      <vt:lpstr>dəˈkeɪvo</vt:lpstr>
      <vt:lpstr>ˈviˌkobə </vt:lpstr>
      <vt:lpstr>kəˈbiˌdeɪ</vt:lpstr>
      <vt:lpstr>dəˈvibo</vt:lpstr>
      <vt:lpstr>ˈbeɪdəˌko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Andrea  Thyen</dc:creator>
  <cp:lastModifiedBy>Sorina Larson</cp:lastModifiedBy>
  <cp:revision>6</cp:revision>
  <dcterms:created xsi:type="dcterms:W3CDTF">2024-09-16T19:43:24Z</dcterms:created>
  <dcterms:modified xsi:type="dcterms:W3CDTF">2024-09-18T18:09:34Z</dcterms:modified>
</cp:coreProperties>
</file>