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9" r:id="rId4"/>
    <p:sldId id="272" r:id="rId5"/>
    <p:sldId id="261" r:id="rId6"/>
    <p:sldId id="259" r:id="rId7"/>
    <p:sldId id="258" r:id="rId8"/>
    <p:sldId id="260" r:id="rId9"/>
    <p:sldId id="273" r:id="rId10"/>
    <p:sldId id="265" r:id="rId11"/>
    <p:sldId id="257" r:id="rId12"/>
    <p:sldId id="264" r:id="rId13"/>
    <p:sldId id="263" r:id="rId14"/>
    <p:sldId id="270" r:id="rId15"/>
    <p:sldId id="266" r:id="rId16"/>
    <p:sldId id="268" r:id="rId17"/>
    <p:sldId id="276" r:id="rId18"/>
    <p:sldId id="267" r:id="rId19"/>
    <p:sldId id="274" r:id="rId20"/>
    <p:sldId id="275" r:id="rId21"/>
    <p:sldId id="271" r:id="rId22"/>
    <p:sldId id="277" r:id="rId23"/>
    <p:sldId id="290" r:id="rId24"/>
    <p:sldId id="282" r:id="rId25"/>
    <p:sldId id="280" r:id="rId26"/>
    <p:sldId id="284" r:id="rId27"/>
    <p:sldId id="286" r:id="rId28"/>
    <p:sldId id="295" r:id="rId29"/>
    <p:sldId id="279" r:id="rId30"/>
    <p:sldId id="281" r:id="rId31"/>
    <p:sldId id="288" r:id="rId32"/>
    <p:sldId id="292" r:id="rId33"/>
    <p:sldId id="297" r:id="rId34"/>
    <p:sldId id="287" r:id="rId35"/>
    <p:sldId id="289" r:id="rId36"/>
    <p:sldId id="291" r:id="rId37"/>
    <p:sldId id="294" r:id="rId38"/>
    <p:sldId id="293" r:id="rId39"/>
    <p:sldId id="285" r:id="rId40"/>
    <p:sldId id="296" r:id="rId41"/>
    <p:sldId id="283" r:id="rId42"/>
    <p:sldId id="278" r:id="rId43"/>
    <p:sldId id="298" r:id="rId44"/>
    <p:sldId id="299" r:id="rId45"/>
    <p:sldId id="303" r:id="rId46"/>
    <p:sldId id="305" r:id="rId47"/>
    <p:sldId id="318" r:id="rId48"/>
    <p:sldId id="304" r:id="rId49"/>
    <p:sldId id="317" r:id="rId50"/>
    <p:sldId id="302" r:id="rId51"/>
    <p:sldId id="300" r:id="rId52"/>
    <p:sldId id="308" r:id="rId53"/>
    <p:sldId id="313" r:id="rId54"/>
    <p:sldId id="306" r:id="rId55"/>
    <p:sldId id="309" r:id="rId56"/>
    <p:sldId id="314" r:id="rId57"/>
    <p:sldId id="301" r:id="rId58"/>
    <p:sldId id="307" r:id="rId59"/>
    <p:sldId id="311" r:id="rId60"/>
    <p:sldId id="312" r:id="rId61"/>
    <p:sldId id="310" r:id="rId62"/>
    <p:sldId id="316" r:id="rId63"/>
    <p:sldId id="315" r:id="rId64"/>
    <p:sldId id="319" r:id="rId65"/>
    <p:sldId id="320" r:id="rId66"/>
    <p:sldId id="338" r:id="rId67"/>
    <p:sldId id="332" r:id="rId68"/>
    <p:sldId id="327" r:id="rId69"/>
    <p:sldId id="325" r:id="rId70"/>
    <p:sldId id="329" r:id="rId71"/>
    <p:sldId id="322" r:id="rId72"/>
    <p:sldId id="321" r:id="rId73"/>
    <p:sldId id="324" r:id="rId74"/>
    <p:sldId id="337" r:id="rId75"/>
    <p:sldId id="339" r:id="rId76"/>
    <p:sldId id="323" r:id="rId77"/>
    <p:sldId id="335" r:id="rId78"/>
    <p:sldId id="331" r:id="rId79"/>
    <p:sldId id="336" r:id="rId80"/>
    <p:sldId id="330" r:id="rId81"/>
    <p:sldId id="334" r:id="rId82"/>
    <p:sldId id="326" r:id="rId83"/>
    <p:sldId id="333" r:id="rId84"/>
    <p:sldId id="328" r:id="rId85"/>
    <p:sldId id="341" r:id="rId86"/>
    <p:sldId id="360" r:id="rId87"/>
    <p:sldId id="347" r:id="rId88"/>
    <p:sldId id="348" r:id="rId89"/>
    <p:sldId id="349" r:id="rId90"/>
    <p:sldId id="343" r:id="rId91"/>
    <p:sldId id="345" r:id="rId92"/>
    <p:sldId id="354" r:id="rId93"/>
    <p:sldId id="350" r:id="rId94"/>
    <p:sldId id="361" r:id="rId95"/>
    <p:sldId id="342" r:id="rId96"/>
    <p:sldId id="357" r:id="rId97"/>
    <p:sldId id="346" r:id="rId98"/>
    <p:sldId id="358" r:id="rId99"/>
    <p:sldId id="352" r:id="rId100"/>
    <p:sldId id="355" r:id="rId101"/>
    <p:sldId id="351" r:id="rId102"/>
    <p:sldId id="344" r:id="rId103"/>
    <p:sldId id="353" r:id="rId104"/>
    <p:sldId id="359" r:id="rId105"/>
    <p:sldId id="356" r:id="rId106"/>
    <p:sldId id="340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  <p:sldId id="611" r:id="rId357"/>
    <p:sldId id="612" r:id="rId358"/>
    <p:sldId id="613" r:id="rId359"/>
    <p:sldId id="614" r:id="rId360"/>
    <p:sldId id="615" r:id="rId361"/>
    <p:sldId id="616" r:id="rId362"/>
    <p:sldId id="617" r:id="rId363"/>
    <p:sldId id="618" r:id="rId364"/>
    <p:sldId id="619" r:id="rId365"/>
    <p:sldId id="620" r:id="rId366"/>
    <p:sldId id="621" r:id="rId367"/>
    <p:sldId id="622" r:id="rId368"/>
    <p:sldId id="623" r:id="rId369"/>
    <p:sldId id="624" r:id="rId370"/>
    <p:sldId id="625" r:id="rId371"/>
    <p:sldId id="626" r:id="rId372"/>
    <p:sldId id="627" r:id="rId373"/>
    <p:sldId id="628" r:id="rId374"/>
    <p:sldId id="629" r:id="rId375"/>
    <p:sldId id="630" r:id="rId376"/>
    <p:sldId id="631" r:id="rId377"/>
    <p:sldId id="632" r:id="rId378"/>
    <p:sldId id="633" r:id="rId379"/>
    <p:sldId id="634" r:id="rId380"/>
    <p:sldId id="635" r:id="rId381"/>
    <p:sldId id="636" r:id="rId382"/>
    <p:sldId id="637" r:id="rId383"/>
    <p:sldId id="638" r:id="rId384"/>
    <p:sldId id="639" r:id="rId385"/>
    <p:sldId id="640" r:id="rId386"/>
    <p:sldId id="641" r:id="rId387"/>
    <p:sldId id="642" r:id="rId388"/>
    <p:sldId id="643" r:id="rId389"/>
    <p:sldId id="644" r:id="rId390"/>
    <p:sldId id="645" r:id="rId391"/>
    <p:sldId id="646" r:id="rId392"/>
    <p:sldId id="647" r:id="rId393"/>
    <p:sldId id="648" r:id="rId394"/>
    <p:sldId id="649" r:id="rId395"/>
    <p:sldId id="650" r:id="rId396"/>
    <p:sldId id="651" r:id="rId397"/>
    <p:sldId id="652" r:id="rId398"/>
    <p:sldId id="653" r:id="rId399"/>
    <p:sldId id="654" r:id="rId400"/>
    <p:sldId id="655" r:id="rId401"/>
    <p:sldId id="656" r:id="rId402"/>
    <p:sldId id="657" r:id="rId403"/>
    <p:sldId id="658" r:id="rId404"/>
    <p:sldId id="659" r:id="rId405"/>
    <p:sldId id="660" r:id="rId406"/>
    <p:sldId id="661" r:id="rId407"/>
    <p:sldId id="662" r:id="rId408"/>
    <p:sldId id="663" r:id="rId409"/>
    <p:sldId id="664" r:id="rId410"/>
    <p:sldId id="665" r:id="rId411"/>
    <p:sldId id="666" r:id="rId412"/>
    <p:sldId id="667" r:id="rId413"/>
    <p:sldId id="668" r:id="rId414"/>
    <p:sldId id="669" r:id="rId415"/>
    <p:sldId id="670" r:id="rId416"/>
    <p:sldId id="671" r:id="rId417"/>
    <p:sldId id="672" r:id="rId418"/>
    <p:sldId id="673" r:id="rId419"/>
    <p:sldId id="674" r:id="rId420"/>
    <p:sldId id="675" r:id="rId421"/>
    <p:sldId id="676" r:id="rId422"/>
    <p:sldId id="677" r:id="rId423"/>
    <p:sldId id="678" r:id="rId424"/>
    <p:sldId id="679" r:id="rId425"/>
    <p:sldId id="680" r:id="rId426"/>
    <p:sldId id="681" r:id="rId427"/>
    <p:sldId id="682" r:id="rId428"/>
    <p:sldId id="683" r:id="rId429"/>
    <p:sldId id="684" r:id="rId430"/>
    <p:sldId id="685" r:id="rId431"/>
    <p:sldId id="686" r:id="rId432"/>
    <p:sldId id="687" r:id="rId433"/>
    <p:sldId id="688" r:id="rId434"/>
    <p:sldId id="689" r:id="rId435"/>
    <p:sldId id="690" r:id="rId436"/>
    <p:sldId id="691" r:id="rId437"/>
    <p:sldId id="692" r:id="rId438"/>
    <p:sldId id="693" r:id="rId439"/>
    <p:sldId id="694" r:id="rId440"/>
    <p:sldId id="695" r:id="rId441"/>
    <p:sldId id="696" r:id="rId442"/>
    <p:sldId id="697" r:id="rId443"/>
    <p:sldId id="698" r:id="rId444"/>
    <p:sldId id="699" r:id="rId445"/>
    <p:sldId id="700" r:id="rId446"/>
    <p:sldId id="701" r:id="rId447"/>
    <p:sldId id="702" r:id="rId448"/>
    <p:sldId id="703" r:id="rId449"/>
    <p:sldId id="704" r:id="rId450"/>
    <p:sldId id="705" r:id="rId451"/>
    <p:sldId id="706" r:id="rId452"/>
    <p:sldId id="707" r:id="rId453"/>
    <p:sldId id="708" r:id="rId454"/>
    <p:sldId id="709" r:id="rId455"/>
    <p:sldId id="710" r:id="rId456"/>
    <p:sldId id="711" r:id="rId457"/>
    <p:sldId id="712" r:id="rId458"/>
    <p:sldId id="713" r:id="rId459"/>
    <p:sldId id="714" r:id="rId460"/>
    <p:sldId id="715" r:id="rId461"/>
    <p:sldId id="716" r:id="rId462"/>
    <p:sldId id="717" r:id="rId463"/>
    <p:sldId id="718" r:id="rId464"/>
    <p:sldId id="719" r:id="rId465"/>
    <p:sldId id="720" r:id="rId466"/>
    <p:sldId id="721" r:id="rId467"/>
    <p:sldId id="722" r:id="rId468"/>
    <p:sldId id="723" r:id="rId469"/>
    <p:sldId id="724" r:id="rId470"/>
    <p:sldId id="725" r:id="rId471"/>
    <p:sldId id="726" r:id="rId472"/>
    <p:sldId id="727" r:id="rId473"/>
    <p:sldId id="728" r:id="rId474"/>
    <p:sldId id="729" r:id="rId475"/>
    <p:sldId id="730" r:id="rId476"/>
    <p:sldId id="731" r:id="rId477"/>
    <p:sldId id="732" r:id="rId478"/>
    <p:sldId id="733" r:id="rId479"/>
    <p:sldId id="734" r:id="rId480"/>
    <p:sldId id="735" r:id="rId481"/>
    <p:sldId id="736" r:id="rId482"/>
    <p:sldId id="737" r:id="rId483"/>
    <p:sldId id="738" r:id="rId484"/>
    <p:sldId id="739" r:id="rId485"/>
    <p:sldId id="740" r:id="rId486"/>
    <p:sldId id="741" r:id="rId487"/>
    <p:sldId id="742" r:id="rId488"/>
    <p:sldId id="743" r:id="rId489"/>
    <p:sldId id="744" r:id="rId490"/>
    <p:sldId id="745" r:id="rId491"/>
    <p:sldId id="746" r:id="rId492"/>
    <p:sldId id="747" r:id="rId493"/>
    <p:sldId id="748" r:id="rId494"/>
    <p:sldId id="749" r:id="rId495"/>
    <p:sldId id="750" r:id="rId496"/>
    <p:sldId id="751" r:id="rId497"/>
    <p:sldId id="752" r:id="rId498"/>
    <p:sldId id="753" r:id="rId499"/>
    <p:sldId id="754" r:id="rId500"/>
    <p:sldId id="755" r:id="rId501"/>
    <p:sldId id="756" r:id="rId502"/>
    <p:sldId id="757" r:id="rId503"/>
    <p:sldId id="758" r:id="rId504"/>
    <p:sldId id="759" r:id="rId505"/>
    <p:sldId id="760" r:id="rId506"/>
    <p:sldId id="761" r:id="rId507"/>
    <p:sldId id="762" r:id="rId508"/>
    <p:sldId id="763" r:id="rId509"/>
    <p:sldId id="764" r:id="rId510"/>
    <p:sldId id="765" r:id="rId511"/>
    <p:sldId id="766" r:id="rId512"/>
    <p:sldId id="767" r:id="rId513"/>
    <p:sldId id="768" r:id="rId514"/>
    <p:sldId id="769" r:id="rId515"/>
    <p:sldId id="770" r:id="rId516"/>
    <p:sldId id="771" r:id="rId517"/>
    <p:sldId id="772" r:id="rId518"/>
    <p:sldId id="773" r:id="rId519"/>
    <p:sldId id="774" r:id="rId520"/>
    <p:sldId id="775" r:id="rId521"/>
    <p:sldId id="776" r:id="rId522"/>
    <p:sldId id="777" r:id="rId523"/>
    <p:sldId id="778" r:id="rId524"/>
    <p:sldId id="779" r:id="rId525"/>
    <p:sldId id="780" r:id="rId526"/>
    <p:sldId id="781" r:id="rId527"/>
    <p:sldId id="782" r:id="rId528"/>
    <p:sldId id="783" r:id="rId529"/>
    <p:sldId id="784" r:id="rId530"/>
    <p:sldId id="785" r:id="rId531"/>
    <p:sldId id="786" r:id="rId532"/>
    <p:sldId id="787" r:id="rId533"/>
    <p:sldId id="788" r:id="rId534"/>
    <p:sldId id="789" r:id="rId535"/>
    <p:sldId id="790" r:id="rId536"/>
    <p:sldId id="791" r:id="rId537"/>
    <p:sldId id="792" r:id="rId538"/>
    <p:sldId id="793" r:id="rId539"/>
    <p:sldId id="794" r:id="rId540"/>
    <p:sldId id="795" r:id="rId541"/>
    <p:sldId id="796" r:id="rId542"/>
    <p:sldId id="797" r:id="rId543"/>
    <p:sldId id="798" r:id="rId544"/>
    <p:sldId id="799" r:id="rId545"/>
    <p:sldId id="800" r:id="rId546"/>
    <p:sldId id="801" r:id="rId547"/>
    <p:sldId id="802" r:id="rId548"/>
    <p:sldId id="803" r:id="rId549"/>
    <p:sldId id="804" r:id="rId550"/>
    <p:sldId id="805" r:id="rId551"/>
    <p:sldId id="806" r:id="rId552"/>
    <p:sldId id="807" r:id="rId553"/>
    <p:sldId id="808" r:id="rId554"/>
    <p:sldId id="809" r:id="rId555"/>
    <p:sldId id="810" r:id="rId556"/>
    <p:sldId id="811" r:id="rId557"/>
    <p:sldId id="812" r:id="rId558"/>
    <p:sldId id="813" r:id="rId559"/>
    <p:sldId id="814" r:id="rId560"/>
    <p:sldId id="815" r:id="rId561"/>
    <p:sldId id="816" r:id="rId562"/>
    <p:sldId id="817" r:id="rId563"/>
    <p:sldId id="818" r:id="rId564"/>
    <p:sldId id="819" r:id="rId565"/>
    <p:sldId id="820" r:id="rId566"/>
    <p:sldId id="821" r:id="rId567"/>
    <p:sldId id="822" r:id="rId568"/>
    <p:sldId id="823" r:id="rId569"/>
    <p:sldId id="824" r:id="rId570"/>
    <p:sldId id="825" r:id="rId571"/>
    <p:sldId id="826" r:id="rId572"/>
    <p:sldId id="827" r:id="rId573"/>
    <p:sldId id="828" r:id="rId574"/>
    <p:sldId id="829" r:id="rId575"/>
    <p:sldId id="830" r:id="rId576"/>
    <p:sldId id="831" r:id="rId577"/>
    <p:sldId id="832" r:id="rId578"/>
    <p:sldId id="833" r:id="rId579"/>
    <p:sldId id="834" r:id="rId580"/>
    <p:sldId id="835" r:id="rId581"/>
    <p:sldId id="836" r:id="rId582"/>
    <p:sldId id="837" r:id="rId583"/>
    <p:sldId id="838" r:id="rId584"/>
    <p:sldId id="839" r:id="rId585"/>
    <p:sldId id="840" r:id="rId586"/>
    <p:sldId id="841" r:id="rId587"/>
    <p:sldId id="842" r:id="rId588"/>
    <p:sldId id="843" r:id="rId589"/>
    <p:sldId id="844" r:id="rId590"/>
    <p:sldId id="845" r:id="rId591"/>
    <p:sldId id="846" r:id="rId592"/>
    <p:sldId id="847" r:id="rId593"/>
    <p:sldId id="848" r:id="rId594"/>
    <p:sldId id="849" r:id="rId595"/>
    <p:sldId id="850" r:id="rId596"/>
    <p:sldId id="851" r:id="rId597"/>
    <p:sldId id="852" r:id="rId598"/>
    <p:sldId id="853" r:id="rId599"/>
    <p:sldId id="854" r:id="rId600"/>
    <p:sldId id="855" r:id="rId601"/>
    <p:sldId id="856" r:id="rId602"/>
    <p:sldId id="857" r:id="rId603"/>
    <p:sldId id="858" r:id="rId604"/>
    <p:sldId id="859" r:id="rId605"/>
    <p:sldId id="860" r:id="rId606"/>
    <p:sldId id="861" r:id="rId607"/>
    <p:sldId id="862" r:id="rId608"/>
    <p:sldId id="863" r:id="rId609"/>
    <p:sldId id="864" r:id="rId610"/>
    <p:sldId id="865" r:id="rId611"/>
    <p:sldId id="866" r:id="rId612"/>
    <p:sldId id="867" r:id="rId613"/>
    <p:sldId id="868" r:id="rId614"/>
    <p:sldId id="869" r:id="rId615"/>
    <p:sldId id="870" r:id="rId616"/>
    <p:sldId id="871" r:id="rId617"/>
    <p:sldId id="872" r:id="rId618"/>
    <p:sldId id="873" r:id="rId619"/>
    <p:sldId id="874" r:id="rId620"/>
    <p:sldId id="875" r:id="rId621"/>
    <p:sldId id="876" r:id="rId622"/>
    <p:sldId id="877" r:id="rId623"/>
    <p:sldId id="878" r:id="rId624"/>
    <p:sldId id="879" r:id="rId625"/>
    <p:sldId id="880" r:id="rId626"/>
    <p:sldId id="881" r:id="rId627"/>
    <p:sldId id="882" r:id="rId628"/>
    <p:sldId id="883" r:id="rId629"/>
    <p:sldId id="884" r:id="rId630"/>
    <p:sldId id="885" r:id="rId631"/>
    <p:sldId id="886" r:id="rId632"/>
    <p:sldId id="887" r:id="rId633"/>
    <p:sldId id="888" r:id="rId634"/>
    <p:sldId id="889" r:id="rId635"/>
    <p:sldId id="890" r:id="rId636"/>
    <p:sldId id="891" r:id="rId637"/>
    <p:sldId id="892" r:id="rId638"/>
    <p:sldId id="893" r:id="rId639"/>
    <p:sldId id="894" r:id="rId640"/>
    <p:sldId id="895" r:id="rId641"/>
    <p:sldId id="896" r:id="rId642"/>
    <p:sldId id="897" r:id="rId643"/>
    <p:sldId id="898" r:id="rId644"/>
    <p:sldId id="899" r:id="rId645"/>
    <p:sldId id="900" r:id="rId646"/>
    <p:sldId id="901" r:id="rId647"/>
    <p:sldId id="902" r:id="rId648"/>
    <p:sldId id="903" r:id="rId649"/>
    <p:sldId id="904" r:id="rId650"/>
    <p:sldId id="905" r:id="rId651"/>
    <p:sldId id="906" r:id="rId652"/>
    <p:sldId id="907" r:id="rId653"/>
    <p:sldId id="908" r:id="rId654"/>
    <p:sldId id="909" r:id="rId655"/>
    <p:sldId id="910" r:id="rId656"/>
    <p:sldId id="911" r:id="rId657"/>
    <p:sldId id="912" r:id="rId658"/>
    <p:sldId id="913" r:id="rId659"/>
    <p:sldId id="914" r:id="rId660"/>
    <p:sldId id="915" r:id="rId661"/>
    <p:sldId id="916" r:id="rId662"/>
    <p:sldId id="917" r:id="rId663"/>
    <p:sldId id="918" r:id="rId664"/>
    <p:sldId id="919" r:id="rId665"/>
    <p:sldId id="920" r:id="rId666"/>
    <p:sldId id="921" r:id="rId667"/>
    <p:sldId id="922" r:id="rId668"/>
    <p:sldId id="923" r:id="rId669"/>
    <p:sldId id="924" r:id="rId670"/>
    <p:sldId id="925" r:id="rId671"/>
    <p:sldId id="926" r:id="rId672"/>
    <p:sldId id="927" r:id="rId673"/>
    <p:sldId id="928" r:id="rId674"/>
    <p:sldId id="929" r:id="rId675"/>
    <p:sldId id="930" r:id="rId676"/>
    <p:sldId id="931" r:id="rId677"/>
    <p:sldId id="932" r:id="rId678"/>
    <p:sldId id="933" r:id="rId679"/>
    <p:sldId id="934" r:id="rId680"/>
    <p:sldId id="935" r:id="rId681"/>
    <p:sldId id="936" r:id="rId682"/>
    <p:sldId id="937" r:id="rId683"/>
    <p:sldId id="938" r:id="rId684"/>
    <p:sldId id="939" r:id="rId685"/>
    <p:sldId id="940" r:id="rId686"/>
    <p:sldId id="941" r:id="rId687"/>
    <p:sldId id="942" r:id="rId688"/>
    <p:sldId id="943" r:id="rId689"/>
    <p:sldId id="944" r:id="rId690"/>
    <p:sldId id="945" r:id="rId691"/>
    <p:sldId id="946" r:id="rId692"/>
    <p:sldId id="947" r:id="rId693"/>
    <p:sldId id="948" r:id="rId694"/>
    <p:sldId id="949" r:id="rId695"/>
    <p:sldId id="950" r:id="rId696"/>
    <p:sldId id="951" r:id="rId697"/>
    <p:sldId id="952" r:id="rId698"/>
    <p:sldId id="953" r:id="rId699"/>
    <p:sldId id="954" r:id="rId700"/>
    <p:sldId id="955" r:id="rId701"/>
    <p:sldId id="956" r:id="rId702"/>
    <p:sldId id="957" r:id="rId703"/>
    <p:sldId id="958" r:id="rId704"/>
    <p:sldId id="959" r:id="rId705"/>
    <p:sldId id="960" r:id="rId706"/>
    <p:sldId id="961" r:id="rId707"/>
    <p:sldId id="962" r:id="rId708"/>
    <p:sldId id="963" r:id="rId709"/>
    <p:sldId id="964" r:id="rId710"/>
    <p:sldId id="965" r:id="rId711"/>
    <p:sldId id="966" r:id="rId712"/>
    <p:sldId id="967" r:id="rId713"/>
    <p:sldId id="968" r:id="rId714"/>
    <p:sldId id="969" r:id="rId715"/>
    <p:sldId id="970" r:id="rId716"/>
    <p:sldId id="971" r:id="rId717"/>
    <p:sldId id="972" r:id="rId718"/>
    <p:sldId id="973" r:id="rId719"/>
    <p:sldId id="974" r:id="rId720"/>
    <p:sldId id="975" r:id="rId721"/>
    <p:sldId id="976" r:id="rId722"/>
    <p:sldId id="977" r:id="rId723"/>
    <p:sldId id="978" r:id="rId724"/>
    <p:sldId id="979" r:id="rId725"/>
    <p:sldId id="980" r:id="rId726"/>
    <p:sldId id="981" r:id="rId727"/>
    <p:sldId id="982" r:id="rId728"/>
    <p:sldId id="983" r:id="rId729"/>
    <p:sldId id="984" r:id="rId730"/>
    <p:sldId id="985" r:id="rId731"/>
    <p:sldId id="986" r:id="rId732"/>
    <p:sldId id="987" r:id="rId733"/>
    <p:sldId id="988" r:id="rId734"/>
    <p:sldId id="989" r:id="rId735"/>
    <p:sldId id="990" r:id="rId736"/>
    <p:sldId id="991" r:id="rId737"/>
    <p:sldId id="992" r:id="rId738"/>
    <p:sldId id="993" r:id="rId739"/>
    <p:sldId id="994" r:id="rId740"/>
    <p:sldId id="995" r:id="rId741"/>
    <p:sldId id="996" r:id="rId742"/>
    <p:sldId id="997" r:id="rId743"/>
    <p:sldId id="998" r:id="rId744"/>
    <p:sldId id="999" r:id="rId745"/>
    <p:sldId id="1000" r:id="rId746"/>
    <p:sldId id="1001" r:id="rId747"/>
    <p:sldId id="1002" r:id="rId748"/>
    <p:sldId id="1003" r:id="rId749"/>
    <p:sldId id="1004" r:id="rId750"/>
    <p:sldId id="1005" r:id="rId751"/>
    <p:sldId id="1006" r:id="rId752"/>
    <p:sldId id="1007" r:id="rId753"/>
    <p:sldId id="1008" r:id="rId754"/>
    <p:sldId id="1009" r:id="rId755"/>
    <p:sldId id="1010" r:id="rId756"/>
    <p:sldId id="1011" r:id="rId757"/>
    <p:sldId id="1012" r:id="rId758"/>
    <p:sldId id="1013" r:id="rId759"/>
    <p:sldId id="1014" r:id="rId760"/>
    <p:sldId id="1015" r:id="rId761"/>
    <p:sldId id="1016" r:id="rId762"/>
    <p:sldId id="1017" r:id="rId763"/>
    <p:sldId id="1018" r:id="rId764"/>
    <p:sldId id="1019" r:id="rId765"/>
    <p:sldId id="1020" r:id="rId766"/>
    <p:sldId id="1021" r:id="rId767"/>
    <p:sldId id="1022" r:id="rId768"/>
    <p:sldId id="1023" r:id="rId769"/>
    <p:sldId id="1024" r:id="rId770"/>
    <p:sldId id="1025" r:id="rId771"/>
    <p:sldId id="1026" r:id="rId772"/>
    <p:sldId id="1027" r:id="rId773"/>
    <p:sldId id="1028" r:id="rId774"/>
    <p:sldId id="1029" r:id="rId775"/>
    <p:sldId id="1030" r:id="rId776"/>
    <p:sldId id="1031" r:id="rId777"/>
    <p:sldId id="1032" r:id="rId778"/>
    <p:sldId id="1033" r:id="rId779"/>
    <p:sldId id="1034" r:id="rId780"/>
    <p:sldId id="1035" r:id="rId781"/>
    <p:sldId id="1036" r:id="rId782"/>
    <p:sldId id="1037" r:id="rId783"/>
    <p:sldId id="1038" r:id="rId784"/>
    <p:sldId id="1039" r:id="rId785"/>
    <p:sldId id="1040" r:id="rId786"/>
    <p:sldId id="1041" r:id="rId787"/>
    <p:sldId id="1042" r:id="rId788"/>
    <p:sldId id="1043" r:id="rId789"/>
    <p:sldId id="1044" r:id="rId790"/>
    <p:sldId id="1045" r:id="rId791"/>
    <p:sldId id="1046" r:id="rId792"/>
    <p:sldId id="1047" r:id="rId793"/>
    <p:sldId id="1048" r:id="rId794"/>
    <p:sldId id="1049" r:id="rId795"/>
    <p:sldId id="1050" r:id="rId796"/>
    <p:sldId id="1051" r:id="rId797"/>
    <p:sldId id="1052" r:id="rId798"/>
    <p:sldId id="1053" r:id="rId799"/>
    <p:sldId id="1054" r:id="rId800"/>
    <p:sldId id="1055" r:id="rId801"/>
    <p:sldId id="1056" r:id="rId802"/>
    <p:sldId id="1057" r:id="rId803"/>
    <p:sldId id="1058" r:id="rId804"/>
    <p:sldId id="1059" r:id="rId805"/>
    <p:sldId id="1060" r:id="rId806"/>
    <p:sldId id="1061" r:id="rId807"/>
    <p:sldId id="1062" r:id="rId808"/>
    <p:sldId id="1063" r:id="rId809"/>
    <p:sldId id="1064" r:id="rId810"/>
    <p:sldId id="1065" r:id="rId811"/>
    <p:sldId id="1066" r:id="rId812"/>
    <p:sldId id="1067" r:id="rId813"/>
    <p:sldId id="1068" r:id="rId814"/>
    <p:sldId id="1069" r:id="rId815"/>
    <p:sldId id="1070" r:id="rId816"/>
    <p:sldId id="1071" r:id="rId817"/>
    <p:sldId id="1072" r:id="rId818"/>
    <p:sldId id="1073" r:id="rId819"/>
    <p:sldId id="1074" r:id="rId820"/>
    <p:sldId id="1075" r:id="rId821"/>
    <p:sldId id="1076" r:id="rId822"/>
    <p:sldId id="1077" r:id="rId823"/>
    <p:sldId id="1078" r:id="rId824"/>
    <p:sldId id="1079" r:id="rId825"/>
    <p:sldId id="1080" r:id="rId826"/>
    <p:sldId id="1081" r:id="rId827"/>
    <p:sldId id="1082" r:id="rId828"/>
    <p:sldId id="1083" r:id="rId829"/>
    <p:sldId id="1084" r:id="rId830"/>
    <p:sldId id="1085" r:id="rId831"/>
    <p:sldId id="1086" r:id="rId832"/>
    <p:sldId id="1087" r:id="rId833"/>
    <p:sldId id="1088" r:id="rId834"/>
    <p:sldId id="1089" r:id="rId835"/>
    <p:sldId id="1090" r:id="rId836"/>
    <p:sldId id="1091" r:id="rId837"/>
    <p:sldId id="1092" r:id="rId838"/>
    <p:sldId id="1093" r:id="rId839"/>
    <p:sldId id="1094" r:id="rId840"/>
    <p:sldId id="1095" r:id="rId841"/>
    <p:sldId id="1096" r:id="rId842"/>
    <p:sldId id="1097" r:id="rId843"/>
    <p:sldId id="1098" r:id="rId844"/>
    <p:sldId id="1099" r:id="rId845"/>
    <p:sldId id="1100" r:id="rId846"/>
    <p:sldId id="1101" r:id="rId847"/>
    <p:sldId id="1102" r:id="rId848"/>
    <p:sldId id="1103" r:id="rId849"/>
    <p:sldId id="1104" r:id="rId850"/>
    <p:sldId id="1105" r:id="rId851"/>
    <p:sldId id="1106" r:id="rId852"/>
    <p:sldId id="1107" r:id="rId853"/>
    <p:sldId id="1108" r:id="rId854"/>
    <p:sldId id="1109" r:id="rId855"/>
    <p:sldId id="1110" r:id="rId856"/>
    <p:sldId id="1111" r:id="rId857"/>
    <p:sldId id="1112" r:id="rId858"/>
    <p:sldId id="1113" r:id="rId859"/>
    <p:sldId id="1114" r:id="rId860"/>
    <p:sldId id="1115" r:id="rId861"/>
    <p:sldId id="1116" r:id="rId862"/>
    <p:sldId id="1117" r:id="rId863"/>
    <p:sldId id="1118" r:id="rId864"/>
    <p:sldId id="1119" r:id="rId865"/>
    <p:sldId id="1120" r:id="rId866"/>
    <p:sldId id="1121" r:id="rId867"/>
    <p:sldId id="1122" r:id="rId868"/>
    <p:sldId id="1123" r:id="rId869"/>
    <p:sldId id="1124" r:id="rId870"/>
    <p:sldId id="1125" r:id="rId871"/>
    <p:sldId id="1126" r:id="rId872"/>
    <p:sldId id="1127" r:id="rId873"/>
    <p:sldId id="1128" r:id="rId874"/>
    <p:sldId id="1129" r:id="rId875"/>
    <p:sldId id="1130" r:id="rId876"/>
    <p:sldId id="1131" r:id="rId877"/>
    <p:sldId id="1132" r:id="rId878"/>
    <p:sldId id="1133" r:id="rId879"/>
    <p:sldId id="1134" r:id="rId880"/>
    <p:sldId id="1135" r:id="rId881"/>
    <p:sldId id="1136" r:id="rId882"/>
    <p:sldId id="1137" r:id="rId883"/>
    <p:sldId id="1138" r:id="rId884"/>
    <p:sldId id="1139" r:id="rId885"/>
    <p:sldId id="1140" r:id="rId886"/>
    <p:sldId id="1141" r:id="rId887"/>
    <p:sldId id="1142" r:id="rId888"/>
    <p:sldId id="1143" r:id="rId889"/>
    <p:sldId id="1144" r:id="rId890"/>
    <p:sldId id="1145" r:id="rId891"/>
    <p:sldId id="1146" r:id="rId892"/>
    <p:sldId id="1147" r:id="rId893"/>
    <p:sldId id="1148" r:id="rId894"/>
    <p:sldId id="1149" r:id="rId895"/>
    <p:sldId id="1150" r:id="rId896"/>
    <p:sldId id="1151" r:id="rId897"/>
    <p:sldId id="1152" r:id="rId898"/>
    <p:sldId id="1153" r:id="rId899"/>
    <p:sldId id="1154" r:id="rId900"/>
    <p:sldId id="1155" r:id="rId901"/>
    <p:sldId id="1156" r:id="rId902"/>
    <p:sldId id="1157" r:id="rId903"/>
    <p:sldId id="1158" r:id="rId904"/>
    <p:sldId id="1159" r:id="rId905"/>
    <p:sldId id="1160" r:id="rId906"/>
    <p:sldId id="1161" r:id="rId907"/>
    <p:sldId id="1162" r:id="rId908"/>
    <p:sldId id="1163" r:id="rId909"/>
    <p:sldId id="1164" r:id="rId910"/>
    <p:sldId id="1165" r:id="rId911"/>
    <p:sldId id="1166" r:id="rId912"/>
    <p:sldId id="1167" r:id="rId913"/>
    <p:sldId id="1168" r:id="rId914"/>
    <p:sldId id="1169" r:id="rId915"/>
    <p:sldId id="1170" r:id="rId916"/>
    <p:sldId id="1171" r:id="rId917"/>
    <p:sldId id="1172" r:id="rId918"/>
    <p:sldId id="1173" r:id="rId919"/>
    <p:sldId id="1174" r:id="rId920"/>
    <p:sldId id="1175" r:id="rId921"/>
    <p:sldId id="1176" r:id="rId922"/>
    <p:sldId id="1177" r:id="rId923"/>
    <p:sldId id="1178" r:id="rId924"/>
    <p:sldId id="1179" r:id="rId925"/>
    <p:sldId id="1180" r:id="rId926"/>
    <p:sldId id="1181" r:id="rId927"/>
    <p:sldId id="1182" r:id="rId928"/>
    <p:sldId id="1183" r:id="rId929"/>
    <p:sldId id="1184" r:id="rId930"/>
    <p:sldId id="1185" r:id="rId931"/>
    <p:sldId id="1186" r:id="rId932"/>
    <p:sldId id="1187" r:id="rId933"/>
    <p:sldId id="1188" r:id="rId934"/>
    <p:sldId id="1189" r:id="rId935"/>
    <p:sldId id="1190" r:id="rId936"/>
    <p:sldId id="1191" r:id="rId937"/>
    <p:sldId id="1192" r:id="rId938"/>
    <p:sldId id="1193" r:id="rId939"/>
    <p:sldId id="1194" r:id="rId940"/>
    <p:sldId id="1195" r:id="rId941"/>
    <p:sldId id="1196" r:id="rId942"/>
    <p:sldId id="1197" r:id="rId943"/>
    <p:sldId id="1198" r:id="rId944"/>
    <p:sldId id="1199" r:id="rId945"/>
    <p:sldId id="1200" r:id="rId946"/>
    <p:sldId id="1201" r:id="rId947"/>
    <p:sldId id="1202" r:id="rId948"/>
    <p:sldId id="1203" r:id="rId949"/>
    <p:sldId id="1204" r:id="rId950"/>
    <p:sldId id="1205" r:id="rId951"/>
    <p:sldId id="1206" r:id="rId952"/>
    <p:sldId id="1207" r:id="rId953"/>
    <p:sldId id="1208" r:id="rId954"/>
    <p:sldId id="1209" r:id="rId955"/>
    <p:sldId id="1210" r:id="rId956"/>
    <p:sldId id="1211" r:id="rId957"/>
    <p:sldId id="1212" r:id="rId958"/>
    <p:sldId id="1213" r:id="rId959"/>
    <p:sldId id="1214" r:id="rId960"/>
    <p:sldId id="1215" r:id="rId961"/>
    <p:sldId id="1216" r:id="rId962"/>
    <p:sldId id="1217" r:id="rId963"/>
    <p:sldId id="1218" r:id="rId964"/>
    <p:sldId id="1219" r:id="rId965"/>
    <p:sldId id="1220" r:id="rId966"/>
    <p:sldId id="1221" r:id="rId967"/>
    <p:sldId id="1222" r:id="rId968"/>
    <p:sldId id="1223" r:id="rId969"/>
    <p:sldId id="1224" r:id="rId970"/>
    <p:sldId id="1225" r:id="rId971"/>
    <p:sldId id="1226" r:id="rId972"/>
    <p:sldId id="1227" r:id="rId973"/>
    <p:sldId id="1228" r:id="rId974"/>
    <p:sldId id="1229" r:id="rId975"/>
    <p:sldId id="1230" r:id="rId976"/>
    <p:sldId id="1231" r:id="rId977"/>
    <p:sldId id="1232" r:id="rId978"/>
    <p:sldId id="1233" r:id="rId979"/>
    <p:sldId id="1234" r:id="rId980"/>
    <p:sldId id="1235" r:id="rId981"/>
    <p:sldId id="1236" r:id="rId982"/>
    <p:sldId id="1237" r:id="rId983"/>
    <p:sldId id="1238" r:id="rId984"/>
    <p:sldId id="1239" r:id="rId985"/>
    <p:sldId id="1240" r:id="rId986"/>
    <p:sldId id="1241" r:id="rId987"/>
    <p:sldId id="1242" r:id="rId988"/>
    <p:sldId id="1243" r:id="rId989"/>
    <p:sldId id="1244" r:id="rId990"/>
    <p:sldId id="1245" r:id="rId991"/>
    <p:sldId id="1246" r:id="rId992"/>
    <p:sldId id="1247" r:id="rId993"/>
    <p:sldId id="1248" r:id="rId994"/>
    <p:sldId id="1249" r:id="rId995"/>
    <p:sldId id="1250" r:id="rId996"/>
    <p:sldId id="1251" r:id="rId997"/>
    <p:sldId id="1252" r:id="rId998"/>
    <p:sldId id="1253" r:id="rId999"/>
    <p:sldId id="1254" r:id="rId1000"/>
    <p:sldId id="1255" r:id="rId1001"/>
    <p:sldId id="1256" r:id="rId1002"/>
    <p:sldId id="1257" r:id="rId1003"/>
    <p:sldId id="1258" r:id="rId1004"/>
    <p:sldId id="1259" r:id="rId1005"/>
    <p:sldId id="1260" r:id="rId1006"/>
    <p:sldId id="1261" r:id="rId1007"/>
    <p:sldId id="1262" r:id="rId1008"/>
    <p:sldId id="1263" r:id="rId1009"/>
    <p:sldId id="1264" r:id="rId1010"/>
    <p:sldId id="1265" r:id="rId1011"/>
    <p:sldId id="1266" r:id="rId1012"/>
    <p:sldId id="1267" r:id="rId1013"/>
    <p:sldId id="1268" r:id="rId1014"/>
    <p:sldId id="1269" r:id="rId1015"/>
    <p:sldId id="1270" r:id="rId1016"/>
    <p:sldId id="1271" r:id="rId1017"/>
    <p:sldId id="1272" r:id="rId1018"/>
    <p:sldId id="1273" r:id="rId1019"/>
    <p:sldId id="1274" r:id="rId1020"/>
    <p:sldId id="1275" r:id="rId1021"/>
    <p:sldId id="1276" r:id="rId1022"/>
    <p:sldId id="1277" r:id="rId1023"/>
    <p:sldId id="1278" r:id="rId1024"/>
    <p:sldId id="1279" r:id="rId1025"/>
    <p:sldId id="1280" r:id="rId1026"/>
    <p:sldId id="1281" r:id="rId1027"/>
    <p:sldId id="1282" r:id="rId1028"/>
    <p:sldId id="1283" r:id="rId1029"/>
    <p:sldId id="1284" r:id="rId1030"/>
    <p:sldId id="1285" r:id="rId1031"/>
    <p:sldId id="1286" r:id="rId1032"/>
    <p:sldId id="1287" r:id="rId1033"/>
    <p:sldId id="1288" r:id="rId1034"/>
    <p:sldId id="1289" r:id="rId1035"/>
    <p:sldId id="1290" r:id="rId1036"/>
    <p:sldId id="1291" r:id="rId1037"/>
    <p:sldId id="1292" r:id="rId1038"/>
    <p:sldId id="1293" r:id="rId1039"/>
    <p:sldId id="1294" r:id="rId1040"/>
    <p:sldId id="1295" r:id="rId1041"/>
    <p:sldId id="1296" r:id="rId1042"/>
    <p:sldId id="1297" r:id="rId1043"/>
    <p:sldId id="1298" r:id="rId1044"/>
    <p:sldId id="1299" r:id="rId1045"/>
    <p:sldId id="1300" r:id="rId1046"/>
    <p:sldId id="1301" r:id="rId1047"/>
    <p:sldId id="1302" r:id="rId1048"/>
    <p:sldId id="1303" r:id="rId1049"/>
    <p:sldId id="1304" r:id="rId1050"/>
    <p:sldId id="1305" r:id="rId1051"/>
    <p:sldId id="1306" r:id="rId1052"/>
    <p:sldId id="1307" r:id="rId1053"/>
    <p:sldId id="1308" r:id="rId1054"/>
    <p:sldId id="1309" r:id="rId1055"/>
    <p:sldId id="1310" r:id="rId1056"/>
    <p:sldId id="1311" r:id="rId1057"/>
    <p:sldId id="1312" r:id="rId1058"/>
    <p:sldId id="1313" r:id="rId1059"/>
    <p:sldId id="1314" r:id="rId1060"/>
    <p:sldId id="1315" r:id="rId1061"/>
    <p:sldId id="1316" r:id="rId1062"/>
    <p:sldId id="1317" r:id="rId1063"/>
    <p:sldId id="1318" r:id="rId1064"/>
    <p:sldId id="1319" r:id="rId1065"/>
    <p:sldId id="1320" r:id="rId1066"/>
    <p:sldId id="1321" r:id="rId1067"/>
    <p:sldId id="1322" r:id="rId1068"/>
    <p:sldId id="1323" r:id="rId1069"/>
    <p:sldId id="1324" r:id="rId1070"/>
    <p:sldId id="1325" r:id="rId1071"/>
    <p:sldId id="1326" r:id="rId1072"/>
    <p:sldId id="1327" r:id="rId1073"/>
    <p:sldId id="1328" r:id="rId1074"/>
    <p:sldId id="1329" r:id="rId1075"/>
    <p:sldId id="1330" r:id="rId1076"/>
    <p:sldId id="1331" r:id="rId1077"/>
    <p:sldId id="1332" r:id="rId1078"/>
    <p:sldId id="1333" r:id="rId1079"/>
    <p:sldId id="1334" r:id="rId1080"/>
    <p:sldId id="1335" r:id="rId1081"/>
    <p:sldId id="1336" r:id="rId1082"/>
    <p:sldId id="1337" r:id="rId1083"/>
    <p:sldId id="1338" r:id="rId1084"/>
    <p:sldId id="1339" r:id="rId1085"/>
    <p:sldId id="1340" r:id="rId1086"/>
    <p:sldId id="1341" r:id="rId1087"/>
    <p:sldId id="1342" r:id="rId1088"/>
    <p:sldId id="1343" r:id="rId1089"/>
    <p:sldId id="1344" r:id="rId1090"/>
    <p:sldId id="1345" r:id="rId1091"/>
    <p:sldId id="1346" r:id="rId1092"/>
    <p:sldId id="1347" r:id="rId1093"/>
    <p:sldId id="1348" r:id="rId1094"/>
    <p:sldId id="1349" r:id="rId1095"/>
    <p:sldId id="1350" r:id="rId1096"/>
    <p:sldId id="1351" r:id="rId1097"/>
    <p:sldId id="1352" r:id="rId1098"/>
    <p:sldId id="1353" r:id="rId1099"/>
    <p:sldId id="1354" r:id="rId1100"/>
    <p:sldId id="1355" r:id="rId1101"/>
    <p:sldId id="1356" r:id="rId1102"/>
    <p:sldId id="1357" r:id="rId1103"/>
    <p:sldId id="1358" r:id="rId1104"/>
    <p:sldId id="1359" r:id="rId1105"/>
    <p:sldId id="1360" r:id="rId1106"/>
    <p:sldId id="1361" r:id="rId1107"/>
    <p:sldId id="1362" r:id="rId1108"/>
    <p:sldId id="1363" r:id="rId1109"/>
    <p:sldId id="1364" r:id="rId1110"/>
    <p:sldId id="1365" r:id="rId1111"/>
    <p:sldId id="1366" r:id="rId1112"/>
    <p:sldId id="1367" r:id="rId1113"/>
    <p:sldId id="1368" r:id="rId1114"/>
    <p:sldId id="1369" r:id="rId1115"/>
    <p:sldId id="1370" r:id="rId1116"/>
    <p:sldId id="1371" r:id="rId1117"/>
    <p:sldId id="1372" r:id="rId1118"/>
    <p:sldId id="1373" r:id="rId1119"/>
    <p:sldId id="1374" r:id="rId1120"/>
    <p:sldId id="1375" r:id="rId1121"/>
    <p:sldId id="1376" r:id="rId1122"/>
    <p:sldId id="1377" r:id="rId1123"/>
    <p:sldId id="1378" r:id="rId1124"/>
    <p:sldId id="1379" r:id="rId1125"/>
    <p:sldId id="1380" r:id="rId1126"/>
    <p:sldId id="1381" r:id="rId1127"/>
    <p:sldId id="1382" r:id="rId1128"/>
    <p:sldId id="1383" r:id="rId1129"/>
    <p:sldId id="1384" r:id="rId1130"/>
    <p:sldId id="1385" r:id="rId1131"/>
    <p:sldId id="1386" r:id="rId1132"/>
    <p:sldId id="1387" r:id="rId1133"/>
    <p:sldId id="1388" r:id="rId1134"/>
    <p:sldId id="1389" r:id="rId1135"/>
    <p:sldId id="1390" r:id="rId1136"/>
    <p:sldId id="1391" r:id="rId1137"/>
    <p:sldId id="1392" r:id="rId1138"/>
    <p:sldId id="1393" r:id="rId1139"/>
    <p:sldId id="1394" r:id="rId1140"/>
    <p:sldId id="1395" r:id="rId1141"/>
    <p:sldId id="1396" r:id="rId1142"/>
    <p:sldId id="1397" r:id="rId1143"/>
    <p:sldId id="1398" r:id="rId1144"/>
    <p:sldId id="1399" r:id="rId1145"/>
    <p:sldId id="1400" r:id="rId1146"/>
    <p:sldId id="1401" r:id="rId1147"/>
    <p:sldId id="1402" r:id="rId1148"/>
    <p:sldId id="1403" r:id="rId1149"/>
    <p:sldId id="1404" r:id="rId1150"/>
    <p:sldId id="1405" r:id="rId1151"/>
    <p:sldId id="1406" r:id="rId1152"/>
    <p:sldId id="1407" r:id="rId1153"/>
    <p:sldId id="1408" r:id="rId1154"/>
    <p:sldId id="1409" r:id="rId1155"/>
    <p:sldId id="1410" r:id="rId1156"/>
    <p:sldId id="1411" r:id="rId1157"/>
    <p:sldId id="1412" r:id="rId1158"/>
    <p:sldId id="1413" r:id="rId1159"/>
    <p:sldId id="1414" r:id="rId1160"/>
    <p:sldId id="1415" r:id="rId1161"/>
    <p:sldId id="1416" r:id="rId1162"/>
    <p:sldId id="1417" r:id="rId1163"/>
    <p:sldId id="1418" r:id="rId1164"/>
    <p:sldId id="1419" r:id="rId1165"/>
    <p:sldId id="1420" r:id="rId1166"/>
    <p:sldId id="1421" r:id="rId1167"/>
    <p:sldId id="1422" r:id="rId1168"/>
    <p:sldId id="1423" r:id="rId1169"/>
    <p:sldId id="1424" r:id="rId1170"/>
    <p:sldId id="1425" r:id="rId1171"/>
    <p:sldId id="1426" r:id="rId1172"/>
    <p:sldId id="1427" r:id="rId1173"/>
    <p:sldId id="1428" r:id="rId1174"/>
    <p:sldId id="1429" r:id="rId1175"/>
    <p:sldId id="1430" r:id="rId1176"/>
    <p:sldId id="1431" r:id="rId1177"/>
    <p:sldId id="1432" r:id="rId1178"/>
    <p:sldId id="1433" r:id="rId1179"/>
    <p:sldId id="1434" r:id="rId1180"/>
    <p:sldId id="1435" r:id="rId1181"/>
    <p:sldId id="1436" r:id="rId1182"/>
    <p:sldId id="1437" r:id="rId1183"/>
    <p:sldId id="1438" r:id="rId1184"/>
    <p:sldId id="1439" r:id="rId1185"/>
    <p:sldId id="1440" r:id="rId1186"/>
    <p:sldId id="1441" r:id="rId1187"/>
    <p:sldId id="1442" r:id="rId1188"/>
    <p:sldId id="1443" r:id="rId1189"/>
    <p:sldId id="1444" r:id="rId1190"/>
    <p:sldId id="1445" r:id="rId1191"/>
    <p:sldId id="1446" r:id="rId1192"/>
    <p:sldId id="1447" r:id="rId1193"/>
    <p:sldId id="1448" r:id="rId1194"/>
    <p:sldId id="1449" r:id="rId1195"/>
    <p:sldId id="1450" r:id="rId1196"/>
    <p:sldId id="1451" r:id="rId1197"/>
    <p:sldId id="1452" r:id="rId1198"/>
    <p:sldId id="1453" r:id="rId1199"/>
    <p:sldId id="1454" r:id="rId1200"/>
    <p:sldId id="1455" r:id="rId1201"/>
    <p:sldId id="1456" r:id="rId1202"/>
    <p:sldId id="1457" r:id="rId1203"/>
    <p:sldId id="1458" r:id="rId1204"/>
    <p:sldId id="1459" r:id="rId1205"/>
    <p:sldId id="1460" r:id="rId1206"/>
    <p:sldId id="1461" r:id="rId1207"/>
    <p:sldId id="1462" r:id="rId1208"/>
    <p:sldId id="1463" r:id="rId1209"/>
    <p:sldId id="1464" r:id="rId1210"/>
    <p:sldId id="1465" r:id="rId1211"/>
    <p:sldId id="1466" r:id="rId1212"/>
    <p:sldId id="1467" r:id="rId1213"/>
    <p:sldId id="1468" r:id="rId1214"/>
    <p:sldId id="1469" r:id="rId1215"/>
    <p:sldId id="1470" r:id="rId1216"/>
    <p:sldId id="1471" r:id="rId1217"/>
    <p:sldId id="1472" r:id="rId1218"/>
    <p:sldId id="1473" r:id="rId1219"/>
    <p:sldId id="1474" r:id="rId1220"/>
    <p:sldId id="1475" r:id="rId1221"/>
    <p:sldId id="1476" r:id="rId1222"/>
    <p:sldId id="1477" r:id="rId1223"/>
    <p:sldId id="1478" r:id="rId1224"/>
    <p:sldId id="1479" r:id="rId1225"/>
    <p:sldId id="1480" r:id="rId1226"/>
    <p:sldId id="1481" r:id="rId1227"/>
    <p:sldId id="1482" r:id="rId1228"/>
    <p:sldId id="1483" r:id="rId1229"/>
    <p:sldId id="1484" r:id="rId1230"/>
    <p:sldId id="1485" r:id="rId1231"/>
    <p:sldId id="1486" r:id="rId1232"/>
    <p:sldId id="1487" r:id="rId1233"/>
    <p:sldId id="1488" r:id="rId1234"/>
    <p:sldId id="1489" r:id="rId1235"/>
    <p:sldId id="1490" r:id="rId1236"/>
    <p:sldId id="1491" r:id="rId1237"/>
    <p:sldId id="1492" r:id="rId1238"/>
    <p:sldId id="1493" r:id="rId1239"/>
    <p:sldId id="1494" r:id="rId1240"/>
    <p:sldId id="1495" r:id="rId1241"/>
    <p:sldId id="1496" r:id="rId1242"/>
    <p:sldId id="1497" r:id="rId1243"/>
    <p:sldId id="1498" r:id="rId1244"/>
    <p:sldId id="1499" r:id="rId1245"/>
    <p:sldId id="1500" r:id="rId1246"/>
    <p:sldId id="1501" r:id="rId1247"/>
    <p:sldId id="1502" r:id="rId1248"/>
    <p:sldId id="1503" r:id="rId1249"/>
    <p:sldId id="1504" r:id="rId1250"/>
    <p:sldId id="1505" r:id="rId1251"/>
    <p:sldId id="1506" r:id="rId1252"/>
    <p:sldId id="1507" r:id="rId1253"/>
    <p:sldId id="1508" r:id="rId1254"/>
    <p:sldId id="1509" r:id="rId1255"/>
    <p:sldId id="1510" r:id="rId1256"/>
    <p:sldId id="1511" r:id="rId1257"/>
    <p:sldId id="1512" r:id="rId1258"/>
    <p:sldId id="1513" r:id="rId1259"/>
    <p:sldId id="1514" r:id="rId1260"/>
    <p:sldId id="1515" r:id="rId1261"/>
    <p:sldId id="1516" r:id="rId1262"/>
    <p:sldId id="1517" r:id="rId1263"/>
    <p:sldId id="1518" r:id="rId1264"/>
    <p:sldId id="1519" r:id="rId1265"/>
    <p:sldId id="1520" r:id="rId1266"/>
    <p:sldId id="1521" r:id="rId1267"/>
    <p:sldId id="1522" r:id="rId1268"/>
    <p:sldId id="1523" r:id="rId1269"/>
    <p:sldId id="1524" r:id="rId1270"/>
    <p:sldId id="1525" r:id="rId1271"/>
    <p:sldId id="1526" r:id="rId1272"/>
    <p:sldId id="1527" r:id="rId12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/>
    <p:restoredTop sz="94599"/>
  </p:normalViewPr>
  <p:slideViewPr>
    <p:cSldViewPr snapToGrid="0" snapToObjects="1">
      <p:cViewPr varScale="1">
        <p:scale>
          <a:sx n="38" d="100"/>
          <a:sy n="38" d="100"/>
        </p:scale>
        <p:origin x="7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1" Type="http://schemas.openxmlformats.org/officeDocument/2006/relationships/slide" Target="slides/slide2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43" Type="http://schemas.openxmlformats.org/officeDocument/2006/relationships/slide" Target="slides/slide42.xml"/><Relationship Id="rId192" Type="http://schemas.openxmlformats.org/officeDocument/2006/relationships/slide" Target="slides/slide191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1194" Type="http://schemas.openxmlformats.org/officeDocument/2006/relationships/slide" Target="slides/slide119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1261" Type="http://schemas.openxmlformats.org/officeDocument/2006/relationships/slide" Target="slides/slide1260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65" Type="http://schemas.openxmlformats.org/officeDocument/2006/relationships/slide" Target="slides/slide64.xml"/><Relationship Id="rId281" Type="http://schemas.openxmlformats.org/officeDocument/2006/relationships/slide" Target="slides/slide280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003" Type="http://schemas.openxmlformats.org/officeDocument/2006/relationships/slide" Target="slides/slide1002.xml"/><Relationship Id="rId1210" Type="http://schemas.openxmlformats.org/officeDocument/2006/relationships/slide" Target="slides/slide1209.xml"/><Relationship Id="rId14" Type="http://schemas.openxmlformats.org/officeDocument/2006/relationships/slide" Target="slides/slide13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1232" Type="http://schemas.openxmlformats.org/officeDocument/2006/relationships/slide" Target="slides/slide1231.xml"/><Relationship Id="rId907" Type="http://schemas.openxmlformats.org/officeDocument/2006/relationships/slide" Target="slides/slide906.xml"/><Relationship Id="rId36" Type="http://schemas.openxmlformats.org/officeDocument/2006/relationships/slide" Target="slides/slide35.xml"/><Relationship Id="rId185" Type="http://schemas.openxmlformats.org/officeDocument/2006/relationships/slide" Target="slides/slide184.xml"/><Relationship Id="rId392" Type="http://schemas.openxmlformats.org/officeDocument/2006/relationships/slide" Target="slides/slide391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1187" Type="http://schemas.openxmlformats.org/officeDocument/2006/relationships/slide" Target="slides/slide118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1254" Type="http://schemas.openxmlformats.org/officeDocument/2006/relationships/slide" Target="slides/slide1253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58" Type="http://schemas.openxmlformats.org/officeDocument/2006/relationships/slide" Target="slides/slide57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1276" Type="http://schemas.openxmlformats.org/officeDocument/2006/relationships/theme" Target="theme/theme1.xml"/><Relationship Id="rId201" Type="http://schemas.openxmlformats.org/officeDocument/2006/relationships/slide" Target="slides/slide200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713" Type="http://schemas.openxmlformats.org/officeDocument/2006/relationships/slide" Target="slides/slide712.xml"/><Relationship Id="rId920" Type="http://schemas.openxmlformats.org/officeDocument/2006/relationships/slide" Target="slides/slide919.xml"/><Relationship Id="rId1203" Type="http://schemas.openxmlformats.org/officeDocument/2006/relationships/slide" Target="slides/slide1202.xml"/><Relationship Id="rId296" Type="http://schemas.openxmlformats.org/officeDocument/2006/relationships/slide" Target="slides/slide295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018" Type="http://schemas.openxmlformats.org/officeDocument/2006/relationships/slide" Target="slides/slide1017.xml"/><Relationship Id="rId1225" Type="http://schemas.openxmlformats.org/officeDocument/2006/relationships/slide" Target="slides/slide1224.xml"/><Relationship Id="rId71" Type="http://schemas.openxmlformats.org/officeDocument/2006/relationships/slide" Target="slides/slide70.xml"/><Relationship Id="rId802" Type="http://schemas.openxmlformats.org/officeDocument/2006/relationships/slide" Target="slides/slide801.xml"/><Relationship Id="rId29" Type="http://schemas.openxmlformats.org/officeDocument/2006/relationships/slide" Target="slides/slide28.xml"/><Relationship Id="rId178" Type="http://schemas.openxmlformats.org/officeDocument/2006/relationships/slide" Target="slides/slide177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93" Type="http://schemas.openxmlformats.org/officeDocument/2006/relationships/slide" Target="slides/slide92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1247" Type="http://schemas.openxmlformats.org/officeDocument/2006/relationships/slide" Target="slides/slide1246.xml"/><Relationship Id="rId1107" Type="http://schemas.openxmlformats.org/officeDocument/2006/relationships/slide" Target="slides/slide1106.xml"/><Relationship Id="rId20" Type="http://schemas.openxmlformats.org/officeDocument/2006/relationships/slide" Target="slides/slide19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86" Type="http://schemas.openxmlformats.org/officeDocument/2006/relationships/slide" Target="slides/slide985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269" Type="http://schemas.openxmlformats.org/officeDocument/2006/relationships/slide" Target="slides/slide1268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1260" Type="http://schemas.openxmlformats.org/officeDocument/2006/relationships/slide" Target="slides/slide1259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1271" Type="http://schemas.openxmlformats.org/officeDocument/2006/relationships/slide" Target="slides/slide1270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1229" Type="http://schemas.openxmlformats.org/officeDocument/2006/relationships/slide" Target="slides/slide1228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1142" Type="http://schemas.openxmlformats.org/officeDocument/2006/relationships/slide" Target="slides/slide1141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1002" Type="http://schemas.openxmlformats.org/officeDocument/2006/relationships/slide" Target="slides/slide1001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86" Type="http://schemas.openxmlformats.org/officeDocument/2006/relationships/slide" Target="slides/slide108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968" Type="http://schemas.openxmlformats.org/officeDocument/2006/relationships/slide" Target="slides/slide967.xml"/><Relationship Id="rId1153" Type="http://schemas.openxmlformats.org/officeDocument/2006/relationships/slide" Target="slides/slide1152.xml"/><Relationship Id="rId97" Type="http://schemas.openxmlformats.org/officeDocument/2006/relationships/slide" Target="slides/slide96.xml"/><Relationship Id="rId730" Type="http://schemas.openxmlformats.org/officeDocument/2006/relationships/slide" Target="slides/slide729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62" Type="http://schemas.openxmlformats.org/officeDocument/2006/relationships/slide" Target="slides/slide161.xml"/><Relationship Id="rId467" Type="http://schemas.openxmlformats.org/officeDocument/2006/relationships/slide" Target="slides/slide466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79" Type="http://schemas.openxmlformats.org/officeDocument/2006/relationships/slide" Target="slides/slide978.xml"/><Relationship Id="rId24" Type="http://schemas.openxmlformats.org/officeDocument/2006/relationships/slide" Target="slides/slide23.xml"/><Relationship Id="rId327" Type="http://schemas.openxmlformats.org/officeDocument/2006/relationships/slide" Target="slides/slide326.xml"/><Relationship Id="rId534" Type="http://schemas.openxmlformats.org/officeDocument/2006/relationships/slide" Target="slides/slide533.xml"/><Relationship Id="rId741" Type="http://schemas.openxmlformats.org/officeDocument/2006/relationships/slide" Target="slides/slide740.xml"/><Relationship Id="rId839" Type="http://schemas.openxmlformats.org/officeDocument/2006/relationships/slide" Target="slides/slide838.xml"/><Relationship Id="rId1164" Type="http://schemas.openxmlformats.org/officeDocument/2006/relationships/slide" Target="slides/slide1163.xml"/><Relationship Id="rId173" Type="http://schemas.openxmlformats.org/officeDocument/2006/relationships/slide" Target="slides/slide172.xml"/><Relationship Id="rId380" Type="http://schemas.openxmlformats.org/officeDocument/2006/relationships/slide" Target="slides/slide379.xml"/><Relationship Id="rId601" Type="http://schemas.openxmlformats.org/officeDocument/2006/relationships/slide" Target="slides/slide600.xml"/><Relationship Id="rId1024" Type="http://schemas.openxmlformats.org/officeDocument/2006/relationships/slide" Target="slides/slide1023.xml"/><Relationship Id="rId1231" Type="http://schemas.openxmlformats.org/officeDocument/2006/relationships/slide" Target="slides/slide123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35" Type="http://schemas.openxmlformats.org/officeDocument/2006/relationships/slide" Target="slides/slide34.xml"/><Relationship Id="rId100" Type="http://schemas.openxmlformats.org/officeDocument/2006/relationships/slide" Target="slides/slide99.xml"/><Relationship Id="rId338" Type="http://schemas.openxmlformats.org/officeDocument/2006/relationships/slide" Target="slides/slide337.xml"/><Relationship Id="rId545" Type="http://schemas.openxmlformats.org/officeDocument/2006/relationships/slide" Target="slides/slide544.xml"/><Relationship Id="rId752" Type="http://schemas.openxmlformats.org/officeDocument/2006/relationships/slide" Target="slides/slide751.xml"/><Relationship Id="rId1175" Type="http://schemas.openxmlformats.org/officeDocument/2006/relationships/slide" Target="slides/slide1174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612" Type="http://schemas.openxmlformats.org/officeDocument/2006/relationships/slide" Target="slides/slide611.xml"/><Relationship Id="rId1035" Type="http://schemas.openxmlformats.org/officeDocument/2006/relationships/slide" Target="slides/slide1034.xml"/><Relationship Id="rId1242" Type="http://schemas.openxmlformats.org/officeDocument/2006/relationships/slide" Target="slides/slide124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96" Type="http://schemas.openxmlformats.org/officeDocument/2006/relationships/slide" Target="slides/slide695.xml"/><Relationship Id="rId917" Type="http://schemas.openxmlformats.org/officeDocument/2006/relationships/slide" Target="slides/slide916.xml"/><Relationship Id="rId1102" Type="http://schemas.openxmlformats.org/officeDocument/2006/relationships/slide" Target="slides/slide1101.xml"/><Relationship Id="rId46" Type="http://schemas.openxmlformats.org/officeDocument/2006/relationships/slide" Target="slides/slide45.xml"/><Relationship Id="rId349" Type="http://schemas.openxmlformats.org/officeDocument/2006/relationships/slide" Target="slides/slide348.xml"/><Relationship Id="rId556" Type="http://schemas.openxmlformats.org/officeDocument/2006/relationships/slide" Target="slides/slide555.xml"/><Relationship Id="rId763" Type="http://schemas.openxmlformats.org/officeDocument/2006/relationships/slide" Target="slides/slide762.xml"/><Relationship Id="rId1186" Type="http://schemas.openxmlformats.org/officeDocument/2006/relationships/slide" Target="slides/slide1185.xml"/><Relationship Id="rId111" Type="http://schemas.openxmlformats.org/officeDocument/2006/relationships/slide" Target="slides/slide110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416" Type="http://schemas.openxmlformats.org/officeDocument/2006/relationships/slide" Target="slides/slide415.xml"/><Relationship Id="rId970" Type="http://schemas.openxmlformats.org/officeDocument/2006/relationships/slide" Target="slides/slide969.xml"/><Relationship Id="rId1046" Type="http://schemas.openxmlformats.org/officeDocument/2006/relationships/slide" Target="slides/slide1045.xml"/><Relationship Id="rId1253" Type="http://schemas.openxmlformats.org/officeDocument/2006/relationships/slide" Target="slides/slide1252.xml"/><Relationship Id="rId623" Type="http://schemas.openxmlformats.org/officeDocument/2006/relationships/slide" Target="slides/slide622.xml"/><Relationship Id="rId830" Type="http://schemas.openxmlformats.org/officeDocument/2006/relationships/slide" Target="slides/slide829.xml"/><Relationship Id="rId928" Type="http://schemas.openxmlformats.org/officeDocument/2006/relationships/slide" Target="slides/slide927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567" Type="http://schemas.openxmlformats.org/officeDocument/2006/relationships/slide" Target="slides/slide566.xml"/><Relationship Id="rId1113" Type="http://schemas.openxmlformats.org/officeDocument/2006/relationships/slide" Target="slides/slide1112.xml"/><Relationship Id="rId1197" Type="http://schemas.openxmlformats.org/officeDocument/2006/relationships/slide" Target="slides/slide1196.xml"/><Relationship Id="rId122" Type="http://schemas.openxmlformats.org/officeDocument/2006/relationships/slide" Target="slides/slide121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57" Type="http://schemas.openxmlformats.org/officeDocument/2006/relationships/slide" Target="slides/slide1056.xml"/><Relationship Id="rId427" Type="http://schemas.openxmlformats.org/officeDocument/2006/relationships/slide" Target="slides/slide426.xml"/><Relationship Id="rId634" Type="http://schemas.openxmlformats.org/officeDocument/2006/relationships/slide" Target="slides/slide633.xml"/><Relationship Id="rId841" Type="http://schemas.openxmlformats.org/officeDocument/2006/relationships/slide" Target="slides/slide840.xml"/><Relationship Id="rId1264" Type="http://schemas.openxmlformats.org/officeDocument/2006/relationships/slide" Target="slides/slide1263.xml"/><Relationship Id="rId273" Type="http://schemas.openxmlformats.org/officeDocument/2006/relationships/slide" Target="slides/slide272.xml"/><Relationship Id="rId480" Type="http://schemas.openxmlformats.org/officeDocument/2006/relationships/slide" Target="slides/slide479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85" Type="http://schemas.openxmlformats.org/officeDocument/2006/relationships/slide" Target="slides/slide784.xml"/><Relationship Id="rId992" Type="http://schemas.openxmlformats.org/officeDocument/2006/relationships/slide" Target="slides/slide991.xml"/><Relationship Id="rId200" Type="http://schemas.openxmlformats.org/officeDocument/2006/relationships/slide" Target="slides/slide199.xml"/><Relationship Id="rId438" Type="http://schemas.openxmlformats.org/officeDocument/2006/relationships/slide" Target="slides/slide437.xml"/><Relationship Id="rId645" Type="http://schemas.openxmlformats.org/officeDocument/2006/relationships/slide" Target="slides/slide644.xml"/><Relationship Id="rId852" Type="http://schemas.openxmlformats.org/officeDocument/2006/relationships/slide" Target="slides/slide851.xml"/><Relationship Id="rId1068" Type="http://schemas.openxmlformats.org/officeDocument/2006/relationships/slide" Target="slides/slide1067.xml"/><Relationship Id="rId1275" Type="http://schemas.openxmlformats.org/officeDocument/2006/relationships/viewProps" Target="viewProps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1135" Type="http://schemas.openxmlformats.org/officeDocument/2006/relationships/slide" Target="slides/slide1134.xml"/><Relationship Id="rId79" Type="http://schemas.openxmlformats.org/officeDocument/2006/relationships/slide" Target="slides/slide78.xml"/><Relationship Id="rId144" Type="http://schemas.openxmlformats.org/officeDocument/2006/relationships/slide" Target="slides/slide143.xml"/><Relationship Id="rId589" Type="http://schemas.openxmlformats.org/officeDocument/2006/relationships/slide" Target="slides/slide588.xml"/><Relationship Id="rId796" Type="http://schemas.openxmlformats.org/officeDocument/2006/relationships/slide" Target="slides/slide795.xml"/><Relationship Id="rId1202" Type="http://schemas.openxmlformats.org/officeDocument/2006/relationships/slide" Target="slides/slide1201.xml"/><Relationship Id="rId351" Type="http://schemas.openxmlformats.org/officeDocument/2006/relationships/slide" Target="slides/slide350.xml"/><Relationship Id="rId449" Type="http://schemas.openxmlformats.org/officeDocument/2006/relationships/slide" Target="slides/slide448.xml"/><Relationship Id="rId656" Type="http://schemas.openxmlformats.org/officeDocument/2006/relationships/slide" Target="slides/slide655.xml"/><Relationship Id="rId863" Type="http://schemas.openxmlformats.org/officeDocument/2006/relationships/slide" Target="slides/slide862.xml"/><Relationship Id="rId1079" Type="http://schemas.openxmlformats.org/officeDocument/2006/relationships/slide" Target="slides/slide1078.xml"/><Relationship Id="rId211" Type="http://schemas.openxmlformats.org/officeDocument/2006/relationships/slide" Target="slides/slide210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516" Type="http://schemas.openxmlformats.org/officeDocument/2006/relationships/slide" Target="slides/slide515.xml"/><Relationship Id="rId1146" Type="http://schemas.openxmlformats.org/officeDocument/2006/relationships/slide" Target="slides/slide1145.xml"/><Relationship Id="rId723" Type="http://schemas.openxmlformats.org/officeDocument/2006/relationships/slide" Target="slides/slide722.xml"/><Relationship Id="rId930" Type="http://schemas.openxmlformats.org/officeDocument/2006/relationships/slide" Target="slides/slide929.xml"/><Relationship Id="rId1006" Type="http://schemas.openxmlformats.org/officeDocument/2006/relationships/slide" Target="slides/slide1005.xml"/><Relationship Id="rId155" Type="http://schemas.openxmlformats.org/officeDocument/2006/relationships/slide" Target="slides/slide154.xml"/><Relationship Id="rId362" Type="http://schemas.openxmlformats.org/officeDocument/2006/relationships/slide" Target="slides/slide361.xml"/><Relationship Id="rId1213" Type="http://schemas.openxmlformats.org/officeDocument/2006/relationships/slide" Target="slides/slide1212.xml"/><Relationship Id="rId222" Type="http://schemas.openxmlformats.org/officeDocument/2006/relationships/slide" Target="slides/slide221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" Type="http://schemas.openxmlformats.org/officeDocument/2006/relationships/slide" Target="slides/slide16.xml"/><Relationship Id="rId527" Type="http://schemas.openxmlformats.org/officeDocument/2006/relationships/slide" Target="slides/slide526.xml"/><Relationship Id="rId734" Type="http://schemas.openxmlformats.org/officeDocument/2006/relationships/slide" Target="slides/slide733.xml"/><Relationship Id="rId941" Type="http://schemas.openxmlformats.org/officeDocument/2006/relationships/slide" Target="slides/slide940.xml"/><Relationship Id="rId1157" Type="http://schemas.openxmlformats.org/officeDocument/2006/relationships/slide" Target="slides/slide1156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73" Type="http://schemas.openxmlformats.org/officeDocument/2006/relationships/slide" Target="slides/slide372.xml"/><Relationship Id="rId580" Type="http://schemas.openxmlformats.org/officeDocument/2006/relationships/slide" Target="slides/slide579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224" Type="http://schemas.openxmlformats.org/officeDocument/2006/relationships/slide" Target="slides/slide1223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28" Type="http://schemas.openxmlformats.org/officeDocument/2006/relationships/slide" Target="slides/slide27.xml"/><Relationship Id="rId300" Type="http://schemas.openxmlformats.org/officeDocument/2006/relationships/slide" Target="slides/slide299.xml"/><Relationship Id="rId538" Type="http://schemas.openxmlformats.org/officeDocument/2006/relationships/slide" Target="slides/slide537.xml"/><Relationship Id="rId745" Type="http://schemas.openxmlformats.org/officeDocument/2006/relationships/slide" Target="slides/slide744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81" Type="http://schemas.openxmlformats.org/officeDocument/2006/relationships/slide" Target="slides/slide80.xml"/><Relationship Id="rId177" Type="http://schemas.openxmlformats.org/officeDocument/2006/relationships/slide" Target="slides/slide176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812" Type="http://schemas.openxmlformats.org/officeDocument/2006/relationships/slide" Target="slides/slide811.xml"/><Relationship Id="rId1028" Type="http://schemas.openxmlformats.org/officeDocument/2006/relationships/slide" Target="slides/slide1027.xml"/><Relationship Id="rId1235" Type="http://schemas.openxmlformats.org/officeDocument/2006/relationships/slide" Target="slides/slide1234.xml"/><Relationship Id="rId244" Type="http://schemas.openxmlformats.org/officeDocument/2006/relationships/slide" Target="slides/slide243.xml"/><Relationship Id="rId689" Type="http://schemas.openxmlformats.org/officeDocument/2006/relationships/slide" Target="slides/slide688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39" Type="http://schemas.openxmlformats.org/officeDocument/2006/relationships/slide" Target="slides/slide38.xml"/><Relationship Id="rId451" Type="http://schemas.openxmlformats.org/officeDocument/2006/relationships/slide" Target="slides/slide450.xml"/><Relationship Id="rId549" Type="http://schemas.openxmlformats.org/officeDocument/2006/relationships/slide" Target="slides/slide548.xml"/><Relationship Id="rId756" Type="http://schemas.openxmlformats.org/officeDocument/2006/relationships/slide" Target="slides/slide755.xml"/><Relationship Id="rId1179" Type="http://schemas.openxmlformats.org/officeDocument/2006/relationships/slide" Target="slides/slide1178.xml"/><Relationship Id="rId104" Type="http://schemas.openxmlformats.org/officeDocument/2006/relationships/slide" Target="slides/slide103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246" Type="http://schemas.openxmlformats.org/officeDocument/2006/relationships/slide" Target="slides/slide1245.xml"/><Relationship Id="rId92" Type="http://schemas.openxmlformats.org/officeDocument/2006/relationships/slide" Target="slides/slide91.xml"/><Relationship Id="rId616" Type="http://schemas.openxmlformats.org/officeDocument/2006/relationships/slide" Target="slides/slide615.xml"/><Relationship Id="rId823" Type="http://schemas.openxmlformats.org/officeDocument/2006/relationships/slide" Target="slides/slide822.xml"/><Relationship Id="rId255" Type="http://schemas.openxmlformats.org/officeDocument/2006/relationships/slide" Target="slides/slide254.xml"/><Relationship Id="rId462" Type="http://schemas.openxmlformats.org/officeDocument/2006/relationships/slide" Target="slides/slide46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15" Type="http://schemas.openxmlformats.org/officeDocument/2006/relationships/slide" Target="slides/slide114.xml"/><Relationship Id="rId322" Type="http://schemas.openxmlformats.org/officeDocument/2006/relationships/slide" Target="slides/slide321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99" Type="http://schemas.openxmlformats.org/officeDocument/2006/relationships/slide" Target="slides/slide198.xml"/><Relationship Id="rId627" Type="http://schemas.openxmlformats.org/officeDocument/2006/relationships/slide" Target="slides/slide626.xml"/><Relationship Id="rId834" Type="http://schemas.openxmlformats.org/officeDocument/2006/relationships/slide" Target="slides/slide833.xml"/><Relationship Id="rId1257" Type="http://schemas.openxmlformats.org/officeDocument/2006/relationships/slide" Target="slides/slide1256.xml"/><Relationship Id="rId266" Type="http://schemas.openxmlformats.org/officeDocument/2006/relationships/slide" Target="slides/slide265.xml"/><Relationship Id="rId473" Type="http://schemas.openxmlformats.org/officeDocument/2006/relationships/slide" Target="slides/slide472.xml"/><Relationship Id="rId680" Type="http://schemas.openxmlformats.org/officeDocument/2006/relationships/slide" Target="slides/slide679.xml"/><Relationship Id="rId901" Type="http://schemas.openxmlformats.org/officeDocument/2006/relationships/slide" Target="slides/slide900.xml"/><Relationship Id="rId1117" Type="http://schemas.openxmlformats.org/officeDocument/2006/relationships/slide" Target="slides/slide1116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85" Type="http://schemas.openxmlformats.org/officeDocument/2006/relationships/slide" Target="slides/slide984.xml"/><Relationship Id="rId1170" Type="http://schemas.openxmlformats.org/officeDocument/2006/relationships/slide" Target="slides/slide1169.xml"/><Relationship Id="rId638" Type="http://schemas.openxmlformats.org/officeDocument/2006/relationships/slide" Target="slides/slide637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68" Type="http://schemas.openxmlformats.org/officeDocument/2006/relationships/slide" Target="slides/slide1267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128" Type="http://schemas.openxmlformats.org/officeDocument/2006/relationships/slide" Target="slides/slide1127.xml"/><Relationship Id="rId137" Type="http://schemas.openxmlformats.org/officeDocument/2006/relationships/slide" Target="slides/slide136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551" Type="http://schemas.openxmlformats.org/officeDocument/2006/relationships/slide" Target="slides/slide550.xml"/><Relationship Id="rId649" Type="http://schemas.openxmlformats.org/officeDocument/2006/relationships/slide" Target="slides/slide648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509" Type="http://schemas.openxmlformats.org/officeDocument/2006/relationships/slide" Target="slides/slide508.xml"/><Relationship Id="rId1041" Type="http://schemas.openxmlformats.org/officeDocument/2006/relationships/slide" Target="slides/slide1040.xml"/><Relationship Id="rId1139" Type="http://schemas.openxmlformats.org/officeDocument/2006/relationships/slide" Target="slides/slide1138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923" Type="http://schemas.openxmlformats.org/officeDocument/2006/relationships/slide" Target="slides/slide922.xml"/><Relationship Id="rId52" Type="http://schemas.openxmlformats.org/officeDocument/2006/relationships/slide" Target="slides/slide51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562" Type="http://schemas.openxmlformats.org/officeDocument/2006/relationships/slide" Target="slides/slide561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215" Type="http://schemas.openxmlformats.org/officeDocument/2006/relationships/slide" Target="slides/slide214.xml"/><Relationship Id="rId422" Type="http://schemas.openxmlformats.org/officeDocument/2006/relationships/slide" Target="slides/slide421.xml"/><Relationship Id="rId867" Type="http://schemas.openxmlformats.org/officeDocument/2006/relationships/slide" Target="slides/slide866.xml"/><Relationship Id="rId1052" Type="http://schemas.openxmlformats.org/officeDocument/2006/relationships/slide" Target="slides/slide1051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1270" Type="http://schemas.openxmlformats.org/officeDocument/2006/relationships/slide" Target="slides/slide1269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1228" Type="http://schemas.openxmlformats.org/officeDocument/2006/relationships/slide" Target="slides/slide1227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1239" Type="http://schemas.openxmlformats.org/officeDocument/2006/relationships/slide" Target="slides/slide12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1230" Type="http://schemas.openxmlformats.org/officeDocument/2006/relationships/slide" Target="slides/slide1229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1241" Type="http://schemas.openxmlformats.org/officeDocument/2006/relationships/slide" Target="slides/slide124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1252" Type="http://schemas.openxmlformats.org/officeDocument/2006/relationships/slide" Target="slides/slide125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1263" Type="http://schemas.openxmlformats.org/officeDocument/2006/relationships/slide" Target="slides/slide1262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1274" Type="http://schemas.openxmlformats.org/officeDocument/2006/relationships/presProps" Target="presProps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slide" Target="slides/slide1222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1234" Type="http://schemas.openxmlformats.org/officeDocument/2006/relationships/slide" Target="slides/slide1233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1245" Type="http://schemas.openxmlformats.org/officeDocument/2006/relationships/slide" Target="slides/slide1244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1256" Type="http://schemas.openxmlformats.org/officeDocument/2006/relationships/slide" Target="slides/slide1255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1267" Type="http://schemas.openxmlformats.org/officeDocument/2006/relationships/slide" Target="slides/slide1266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1227" Type="http://schemas.openxmlformats.org/officeDocument/2006/relationships/slide" Target="slides/slide1226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1238" Type="http://schemas.openxmlformats.org/officeDocument/2006/relationships/slide" Target="slides/slide1237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1249" Type="http://schemas.openxmlformats.org/officeDocument/2006/relationships/slide" Target="slides/slide12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240" Type="http://schemas.openxmlformats.org/officeDocument/2006/relationships/slide" Target="slides/slide1239.xml"/><Relationship Id="rId347" Type="http://schemas.openxmlformats.org/officeDocument/2006/relationships/slide" Target="slides/slide34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84" Type="http://schemas.openxmlformats.org/officeDocument/2006/relationships/slide" Target="slides/slide1183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859" Type="http://schemas.openxmlformats.org/officeDocument/2006/relationships/slide" Target="slides/slide85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044" Type="http://schemas.openxmlformats.org/officeDocument/2006/relationships/slide" Target="slides/slide1043.xml"/><Relationship Id="rId1251" Type="http://schemas.openxmlformats.org/officeDocument/2006/relationships/slide" Target="slides/slide1250.xml"/><Relationship Id="rId260" Type="http://schemas.openxmlformats.org/officeDocument/2006/relationships/slide" Target="slides/slide259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1111" Type="http://schemas.openxmlformats.org/officeDocument/2006/relationships/slide" Target="slides/slide1110.xml"/><Relationship Id="rId55" Type="http://schemas.openxmlformats.org/officeDocument/2006/relationships/slide" Target="slides/slide54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72" Type="http://schemas.openxmlformats.org/officeDocument/2006/relationships/slide" Target="slides/slide771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262" Type="http://schemas.openxmlformats.org/officeDocument/2006/relationships/slide" Target="slides/slide1261.xml"/><Relationship Id="rId271" Type="http://schemas.openxmlformats.org/officeDocument/2006/relationships/slide" Target="slides/slide270.xml"/><Relationship Id="rId937" Type="http://schemas.openxmlformats.org/officeDocument/2006/relationships/slide" Target="slides/slide936.xml"/><Relationship Id="rId1122" Type="http://schemas.openxmlformats.org/officeDocument/2006/relationships/slide" Target="slides/slide1121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69" Type="http://schemas.openxmlformats.org/officeDocument/2006/relationships/slide" Target="slides/slide368.xml"/><Relationship Id="rId576" Type="http://schemas.openxmlformats.org/officeDocument/2006/relationships/slide" Target="slides/slide575.xml"/><Relationship Id="rId783" Type="http://schemas.openxmlformats.org/officeDocument/2006/relationships/slide" Target="slides/slide782.xml"/><Relationship Id="rId990" Type="http://schemas.openxmlformats.org/officeDocument/2006/relationships/slide" Target="slides/slide989.xml"/><Relationship Id="rId229" Type="http://schemas.openxmlformats.org/officeDocument/2006/relationships/slide" Target="slides/slide228.xml"/><Relationship Id="rId436" Type="http://schemas.openxmlformats.org/officeDocument/2006/relationships/slide" Target="slides/slide435.xml"/><Relationship Id="rId643" Type="http://schemas.openxmlformats.org/officeDocument/2006/relationships/slide" Target="slides/slide642.xml"/><Relationship Id="rId1066" Type="http://schemas.openxmlformats.org/officeDocument/2006/relationships/slide" Target="slides/slide1065.xml"/><Relationship Id="rId1273" Type="http://schemas.openxmlformats.org/officeDocument/2006/relationships/slide" Target="slides/slide1272.xml"/><Relationship Id="rId850" Type="http://schemas.openxmlformats.org/officeDocument/2006/relationships/slide" Target="slides/slide849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77" Type="http://schemas.openxmlformats.org/officeDocument/2006/relationships/slide" Target="slides/slide76.xml"/><Relationship Id="rId282" Type="http://schemas.openxmlformats.org/officeDocument/2006/relationships/slide" Target="slides/slide281.xml"/><Relationship Id="rId503" Type="http://schemas.openxmlformats.org/officeDocument/2006/relationships/slide" Target="slides/slide502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08" Type="http://schemas.openxmlformats.org/officeDocument/2006/relationships/slide" Target="slides/slide80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447" Type="http://schemas.openxmlformats.org/officeDocument/2006/relationships/slide" Target="slides/slide446.xml"/><Relationship Id="rId794" Type="http://schemas.openxmlformats.org/officeDocument/2006/relationships/slide" Target="slides/slide793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654" Type="http://schemas.openxmlformats.org/officeDocument/2006/relationships/slide" Target="slides/slide653.xml"/><Relationship Id="rId861" Type="http://schemas.openxmlformats.org/officeDocument/2006/relationships/slide" Target="slides/slide860.xml"/><Relationship Id="rId959" Type="http://schemas.openxmlformats.org/officeDocument/2006/relationships/slide" Target="slides/slide958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514" Type="http://schemas.openxmlformats.org/officeDocument/2006/relationships/slide" Target="slides/slide513.xml"/><Relationship Id="rId721" Type="http://schemas.openxmlformats.org/officeDocument/2006/relationships/slide" Target="slides/slide720.xml"/><Relationship Id="rId1144" Type="http://schemas.openxmlformats.org/officeDocument/2006/relationships/slide" Target="slides/slide1143.xml"/><Relationship Id="rId88" Type="http://schemas.openxmlformats.org/officeDocument/2006/relationships/slide" Target="slides/slide87.xml"/><Relationship Id="rId153" Type="http://schemas.openxmlformats.org/officeDocument/2006/relationships/slide" Target="slides/slide152.xml"/><Relationship Id="rId360" Type="http://schemas.openxmlformats.org/officeDocument/2006/relationships/slide" Target="slides/slide359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1004" Type="http://schemas.openxmlformats.org/officeDocument/2006/relationships/slide" Target="slides/slide1003.xml"/><Relationship Id="rId1211" Type="http://schemas.openxmlformats.org/officeDocument/2006/relationships/slide" Target="slides/slide1210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65" Type="http://schemas.openxmlformats.org/officeDocument/2006/relationships/slide" Target="slides/slide664.xml"/><Relationship Id="rId872" Type="http://schemas.openxmlformats.org/officeDocument/2006/relationships/slide" Target="slides/slide871.xml"/><Relationship Id="rId1088" Type="http://schemas.openxmlformats.org/officeDocument/2006/relationships/slide" Target="slides/slide1087.xml"/><Relationship Id="rId15" Type="http://schemas.openxmlformats.org/officeDocument/2006/relationships/slide" Target="slides/slide14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732" Type="http://schemas.openxmlformats.org/officeDocument/2006/relationships/slide" Target="slides/slide731.xml"/><Relationship Id="rId1155" Type="http://schemas.openxmlformats.org/officeDocument/2006/relationships/slide" Target="slides/slide1154.xml"/><Relationship Id="rId99" Type="http://schemas.openxmlformats.org/officeDocument/2006/relationships/slide" Target="slides/slide98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1015" Type="http://schemas.openxmlformats.org/officeDocument/2006/relationships/slide" Target="slides/slide1014.xml"/><Relationship Id="rId1222" Type="http://schemas.openxmlformats.org/officeDocument/2006/relationships/slide" Target="slides/slide1221.xml"/><Relationship Id="rId469" Type="http://schemas.openxmlformats.org/officeDocument/2006/relationships/slide" Target="slides/slide468.xml"/><Relationship Id="rId676" Type="http://schemas.openxmlformats.org/officeDocument/2006/relationships/slide" Target="slides/slide675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329" Type="http://schemas.openxmlformats.org/officeDocument/2006/relationships/slide" Target="slides/slide328.xml"/><Relationship Id="rId536" Type="http://schemas.openxmlformats.org/officeDocument/2006/relationships/slide" Target="slides/slide535.xml"/><Relationship Id="rId1166" Type="http://schemas.openxmlformats.org/officeDocument/2006/relationships/slide" Target="slides/slide1165.xml"/><Relationship Id="rId175" Type="http://schemas.openxmlformats.org/officeDocument/2006/relationships/slide" Target="slides/slide174.xml"/><Relationship Id="rId743" Type="http://schemas.openxmlformats.org/officeDocument/2006/relationships/slide" Target="slides/slide742.xml"/><Relationship Id="rId950" Type="http://schemas.openxmlformats.org/officeDocument/2006/relationships/slide" Target="slides/slide949.xml"/><Relationship Id="rId1026" Type="http://schemas.openxmlformats.org/officeDocument/2006/relationships/slide" Target="slides/slide1025.xml"/><Relationship Id="rId382" Type="http://schemas.openxmlformats.org/officeDocument/2006/relationships/slide" Target="slides/slide381.xml"/><Relationship Id="rId603" Type="http://schemas.openxmlformats.org/officeDocument/2006/relationships/slide" Target="slides/slide602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908" Type="http://schemas.openxmlformats.org/officeDocument/2006/relationships/slide" Target="slides/slide907.xml"/><Relationship Id="rId1233" Type="http://schemas.openxmlformats.org/officeDocument/2006/relationships/slide" Target="slides/slide1232.xml"/><Relationship Id="rId242" Type="http://schemas.openxmlformats.org/officeDocument/2006/relationships/slide" Target="slides/slide241.xml"/><Relationship Id="rId894" Type="http://schemas.openxmlformats.org/officeDocument/2006/relationships/slide" Target="slides/slide893.xml"/><Relationship Id="rId1177" Type="http://schemas.openxmlformats.org/officeDocument/2006/relationships/slide" Target="slides/slide1176.xml"/><Relationship Id="rId37" Type="http://schemas.openxmlformats.org/officeDocument/2006/relationships/slide" Target="slides/slide36.xml"/><Relationship Id="rId102" Type="http://schemas.openxmlformats.org/officeDocument/2006/relationships/slide" Target="slides/slide101.xml"/><Relationship Id="rId547" Type="http://schemas.openxmlformats.org/officeDocument/2006/relationships/slide" Target="slides/slide546.xml"/><Relationship Id="rId754" Type="http://schemas.openxmlformats.org/officeDocument/2006/relationships/slide" Target="slides/slide753.xml"/><Relationship Id="rId961" Type="http://schemas.openxmlformats.org/officeDocument/2006/relationships/slide" Target="slides/slide960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614" Type="http://schemas.openxmlformats.org/officeDocument/2006/relationships/slide" Target="slides/slide613.xml"/><Relationship Id="rId821" Type="http://schemas.openxmlformats.org/officeDocument/2006/relationships/slide" Target="slides/slide820.xml"/><Relationship Id="rId1037" Type="http://schemas.openxmlformats.org/officeDocument/2006/relationships/slide" Target="slides/slide1036.xml"/><Relationship Id="rId1244" Type="http://schemas.openxmlformats.org/officeDocument/2006/relationships/slide" Target="slides/slide1243.xml"/><Relationship Id="rId253" Type="http://schemas.openxmlformats.org/officeDocument/2006/relationships/slide" Target="slides/slide252.xml"/><Relationship Id="rId460" Type="http://schemas.openxmlformats.org/officeDocument/2006/relationships/slide" Target="slides/slide459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65" Type="http://schemas.openxmlformats.org/officeDocument/2006/relationships/slide" Target="slides/slide764.xml"/><Relationship Id="rId972" Type="http://schemas.openxmlformats.org/officeDocument/2006/relationships/slide" Target="slides/slide971.xml"/><Relationship Id="rId1188" Type="http://schemas.openxmlformats.org/officeDocument/2006/relationships/slide" Target="slides/slide1187.xml"/><Relationship Id="rId197" Type="http://schemas.openxmlformats.org/officeDocument/2006/relationships/slide" Target="slides/slide196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55" Type="http://schemas.openxmlformats.org/officeDocument/2006/relationships/slide" Target="slides/slide1254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115" Type="http://schemas.openxmlformats.org/officeDocument/2006/relationships/slide" Target="slides/slide1114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69" Type="http://schemas.openxmlformats.org/officeDocument/2006/relationships/slide" Target="slides/slide568.xml"/><Relationship Id="rId776" Type="http://schemas.openxmlformats.org/officeDocument/2006/relationships/slide" Target="slides/slide775.xml"/><Relationship Id="rId983" Type="http://schemas.openxmlformats.org/officeDocument/2006/relationships/slide" Target="slides/slide982.xml"/><Relationship Id="rId1199" Type="http://schemas.openxmlformats.org/officeDocument/2006/relationships/slide" Target="slides/slide1198.xml"/><Relationship Id="rId331" Type="http://schemas.openxmlformats.org/officeDocument/2006/relationships/slide" Target="slides/slide330.xml"/><Relationship Id="rId429" Type="http://schemas.openxmlformats.org/officeDocument/2006/relationships/slide" Target="slides/slide428.xml"/><Relationship Id="rId636" Type="http://schemas.openxmlformats.org/officeDocument/2006/relationships/slide" Target="slides/slide635.xml"/><Relationship Id="rId1059" Type="http://schemas.openxmlformats.org/officeDocument/2006/relationships/slide" Target="slides/slide1058.xml"/><Relationship Id="rId1266" Type="http://schemas.openxmlformats.org/officeDocument/2006/relationships/slide" Target="slides/slide1265.xml"/><Relationship Id="rId843" Type="http://schemas.openxmlformats.org/officeDocument/2006/relationships/slide" Target="slides/slide842.xml"/><Relationship Id="rId1126" Type="http://schemas.openxmlformats.org/officeDocument/2006/relationships/slide" Target="slides/slide1125.xml"/><Relationship Id="rId275" Type="http://schemas.openxmlformats.org/officeDocument/2006/relationships/slide" Target="slides/slide274.xml"/><Relationship Id="rId482" Type="http://schemas.openxmlformats.org/officeDocument/2006/relationships/slide" Target="slides/slide481.xml"/><Relationship Id="rId703" Type="http://schemas.openxmlformats.org/officeDocument/2006/relationships/slide" Target="slides/slide702.xml"/><Relationship Id="rId910" Type="http://schemas.openxmlformats.org/officeDocument/2006/relationships/slide" Target="slides/slide909.xml"/><Relationship Id="rId135" Type="http://schemas.openxmlformats.org/officeDocument/2006/relationships/slide" Target="slides/slide134.xml"/><Relationship Id="rId342" Type="http://schemas.openxmlformats.org/officeDocument/2006/relationships/slide" Target="slides/slide341.xml"/><Relationship Id="rId787" Type="http://schemas.openxmlformats.org/officeDocument/2006/relationships/slide" Target="slides/slide786.xml"/><Relationship Id="rId994" Type="http://schemas.openxmlformats.org/officeDocument/2006/relationships/slide" Target="slides/slide993.xml"/><Relationship Id="rId202" Type="http://schemas.openxmlformats.org/officeDocument/2006/relationships/slide" Target="slides/slide201.xml"/><Relationship Id="rId647" Type="http://schemas.openxmlformats.org/officeDocument/2006/relationships/slide" Target="slides/slide646.xml"/><Relationship Id="rId854" Type="http://schemas.openxmlformats.org/officeDocument/2006/relationships/slide" Target="slides/slide853.xml"/><Relationship Id="rId1277" Type="http://schemas.openxmlformats.org/officeDocument/2006/relationships/tableStyles" Target="tableStyles.xml"/><Relationship Id="rId286" Type="http://schemas.openxmlformats.org/officeDocument/2006/relationships/slide" Target="slides/slide285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714" Type="http://schemas.openxmlformats.org/officeDocument/2006/relationships/slide" Target="slides/slide713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50" Type="http://schemas.openxmlformats.org/officeDocument/2006/relationships/slide" Target="slides/slide49.xml"/><Relationship Id="rId146" Type="http://schemas.openxmlformats.org/officeDocument/2006/relationships/slide" Target="slides/slide145.xml"/><Relationship Id="rId353" Type="http://schemas.openxmlformats.org/officeDocument/2006/relationships/slide" Target="slides/slide352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58" Type="http://schemas.openxmlformats.org/officeDocument/2006/relationships/slide" Target="slides/slide657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297" Type="http://schemas.openxmlformats.org/officeDocument/2006/relationships/slide" Target="slides/slide296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148" Type="http://schemas.openxmlformats.org/officeDocument/2006/relationships/slide" Target="slides/slide1147.xml"/><Relationship Id="rId157" Type="http://schemas.openxmlformats.org/officeDocument/2006/relationships/slide" Target="slides/slide156.xml"/><Relationship Id="rId364" Type="http://schemas.openxmlformats.org/officeDocument/2006/relationships/slide" Target="slides/slide36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61" Type="http://schemas.openxmlformats.org/officeDocument/2006/relationships/slide" Target="slides/slide60.xml"/><Relationship Id="rId571" Type="http://schemas.openxmlformats.org/officeDocument/2006/relationships/slide" Target="slides/slide570.xml"/><Relationship Id="rId669" Type="http://schemas.openxmlformats.org/officeDocument/2006/relationships/slide" Target="slides/slide668.xml"/><Relationship Id="rId876" Type="http://schemas.openxmlformats.org/officeDocument/2006/relationships/slide" Target="slides/slide875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431" Type="http://schemas.openxmlformats.org/officeDocument/2006/relationships/slide" Target="slides/slide430.xml"/><Relationship Id="rId529" Type="http://schemas.openxmlformats.org/officeDocument/2006/relationships/slide" Target="slides/slide528.xml"/><Relationship Id="rId736" Type="http://schemas.openxmlformats.org/officeDocument/2006/relationships/slide" Target="slides/slide735.xml"/><Relationship Id="rId1061" Type="http://schemas.openxmlformats.org/officeDocument/2006/relationships/slide" Target="slides/slide1060.xml"/><Relationship Id="rId1159" Type="http://schemas.openxmlformats.org/officeDocument/2006/relationships/slide" Target="slides/slide1158.xml"/><Relationship Id="rId168" Type="http://schemas.openxmlformats.org/officeDocument/2006/relationships/slide" Target="slides/slide167.xml"/><Relationship Id="rId943" Type="http://schemas.openxmlformats.org/officeDocument/2006/relationships/slide" Target="slides/slide942.xml"/><Relationship Id="rId1019" Type="http://schemas.openxmlformats.org/officeDocument/2006/relationships/slide" Target="slides/slide1018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803" Type="http://schemas.openxmlformats.org/officeDocument/2006/relationships/slide" Target="slides/slide802.xml"/><Relationship Id="rId1226" Type="http://schemas.openxmlformats.org/officeDocument/2006/relationships/slide" Target="slides/slide1225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442" Type="http://schemas.openxmlformats.org/officeDocument/2006/relationships/slide" Target="slides/slide441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302" Type="http://schemas.openxmlformats.org/officeDocument/2006/relationships/slide" Target="slides/slide301.xml"/><Relationship Id="rId747" Type="http://schemas.openxmlformats.org/officeDocument/2006/relationships/slide" Target="slides/slide746.xml"/><Relationship Id="rId954" Type="http://schemas.openxmlformats.org/officeDocument/2006/relationships/slide" Target="slides/slide953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814" Type="http://schemas.openxmlformats.org/officeDocument/2006/relationships/slide" Target="slides/slide813.xml"/><Relationship Id="rId1237" Type="http://schemas.openxmlformats.org/officeDocument/2006/relationships/slide" Target="slides/slide1236.xml"/><Relationship Id="rId246" Type="http://schemas.openxmlformats.org/officeDocument/2006/relationships/slide" Target="slides/slide245.xml"/><Relationship Id="rId453" Type="http://schemas.openxmlformats.org/officeDocument/2006/relationships/slide" Target="slides/slide452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83" Type="http://schemas.openxmlformats.org/officeDocument/2006/relationships/slide" Target="slides/slide1082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758" Type="http://schemas.openxmlformats.org/officeDocument/2006/relationships/slide" Target="slides/slide757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0" Type="http://schemas.openxmlformats.org/officeDocument/2006/relationships/slide" Target="slides/slide9.xml"/><Relationship Id="rId94" Type="http://schemas.openxmlformats.org/officeDocument/2006/relationships/slide" Target="slides/slide93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248" Type="http://schemas.openxmlformats.org/officeDocument/2006/relationships/slide" Target="slides/slide1247.xml"/><Relationship Id="rId257" Type="http://schemas.openxmlformats.org/officeDocument/2006/relationships/slide" Target="slides/slide256.xml"/><Relationship Id="rId464" Type="http://schemas.openxmlformats.org/officeDocument/2006/relationships/slide" Target="slides/slide463.xml"/><Relationship Id="rId1010" Type="http://schemas.openxmlformats.org/officeDocument/2006/relationships/slide" Target="slides/slide1009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259" Type="http://schemas.openxmlformats.org/officeDocument/2006/relationships/slide" Target="slides/slide1258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903" Type="http://schemas.openxmlformats.org/officeDocument/2006/relationships/slide" Target="slides/slide902.xml"/><Relationship Id="rId32" Type="http://schemas.openxmlformats.org/officeDocument/2006/relationships/slide" Target="slides/slide31.xml"/><Relationship Id="rId181" Type="http://schemas.openxmlformats.org/officeDocument/2006/relationships/slide" Target="slides/slide180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1250" Type="http://schemas.openxmlformats.org/officeDocument/2006/relationships/slide" Target="slides/slide1249.xml"/><Relationship Id="rId1110" Type="http://schemas.openxmlformats.org/officeDocument/2006/relationships/slide" Target="slides/slide1109.xml"/><Relationship Id="rId1208" Type="http://schemas.openxmlformats.org/officeDocument/2006/relationships/slide" Target="slides/slide1207.xml"/><Relationship Id="rId54" Type="http://schemas.openxmlformats.org/officeDocument/2006/relationships/slide" Target="slides/slide53.xml"/><Relationship Id="rId270" Type="http://schemas.openxmlformats.org/officeDocument/2006/relationships/slide" Target="slides/slide269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1272" Type="http://schemas.openxmlformats.org/officeDocument/2006/relationships/slide" Target="slides/slide1271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76" Type="http://schemas.openxmlformats.org/officeDocument/2006/relationships/slide" Target="slides/slide75.xml"/><Relationship Id="rId807" Type="http://schemas.openxmlformats.org/officeDocument/2006/relationships/slide" Target="slides/slide806.xml"/><Relationship Id="rId292" Type="http://schemas.openxmlformats.org/officeDocument/2006/relationships/slide" Target="slides/slide291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87" Type="http://schemas.openxmlformats.org/officeDocument/2006/relationships/slide" Target="slides/slide1086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98" Type="http://schemas.openxmlformats.org/officeDocument/2006/relationships/slide" Target="slides/slide97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25" Type="http://schemas.openxmlformats.org/officeDocument/2006/relationships/slide" Target="slides/slide2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01" Type="http://schemas.openxmlformats.org/officeDocument/2006/relationships/slide" Target="slides/slide100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1243" Type="http://schemas.openxmlformats.org/officeDocument/2006/relationships/slide" Target="slides/slide1242.xml"/><Relationship Id="rId613" Type="http://schemas.openxmlformats.org/officeDocument/2006/relationships/slide" Target="slides/slide612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1103" Type="http://schemas.openxmlformats.org/officeDocument/2006/relationships/slide" Target="slides/slide1102.xml"/><Relationship Id="rId47" Type="http://schemas.openxmlformats.org/officeDocument/2006/relationships/slide" Target="slides/slide46.xml"/><Relationship Id="rId196" Type="http://schemas.openxmlformats.org/officeDocument/2006/relationships/slide" Target="slides/slide195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1265" Type="http://schemas.openxmlformats.org/officeDocument/2006/relationships/slide" Target="slides/slide1264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69" Type="http://schemas.openxmlformats.org/officeDocument/2006/relationships/slide" Target="slides/slide68.xml"/><Relationship Id="rId285" Type="http://schemas.openxmlformats.org/officeDocument/2006/relationships/slide" Target="slides/slide284.xml"/><Relationship Id="rId492" Type="http://schemas.openxmlformats.org/officeDocument/2006/relationships/slide" Target="slides/slide491.xml"/><Relationship Id="rId797" Type="http://schemas.openxmlformats.org/officeDocument/2006/relationships/slide" Target="slides/slide796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60" Type="http://schemas.openxmlformats.org/officeDocument/2006/relationships/slide" Target="slides/slide5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18" Type="http://schemas.openxmlformats.org/officeDocument/2006/relationships/slide" Target="slides/slide17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1236" Type="http://schemas.openxmlformats.org/officeDocument/2006/relationships/slide" Target="slides/slide1235.xml"/><Relationship Id="rId82" Type="http://schemas.openxmlformats.org/officeDocument/2006/relationships/slide" Target="slides/slide8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1258" Type="http://schemas.openxmlformats.org/officeDocument/2006/relationships/slide" Target="slides/slide1257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902" Type="http://schemas.openxmlformats.org/officeDocument/2006/relationships/slide" Target="slides/slide901.xml"/><Relationship Id="rId31" Type="http://schemas.openxmlformats.org/officeDocument/2006/relationships/slide" Target="slides/slide30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7B3A-5DD2-144F-87BF-B1DBC9F2A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3883-70DB-C448-8C5A-8B87ED5E9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E3B64-0733-EF41-9D62-6C381100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007FF-D3BF-B147-9077-0D44E5F3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9FAF-0EE1-5147-AA57-84F8B3A8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F7DA-0D14-BF48-9853-2C1A94D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6F8DA-6A52-D34E-AA2A-DFFC74D0F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B85DF-D2B0-D74A-9CA7-729CAB68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F6B-A483-934A-BE7B-DF71A56B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8FFC4-46AF-C046-B968-319B1DEA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50C5F-8D78-3E49-B617-DFC1FF289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895AA-2ABB-FA4D-9379-31B25A0AF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F86AC-9698-F743-9866-60847198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C86F-66CF-EA4F-96C6-B9210160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142D-2F53-8345-B821-95076B10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1537-9FDF-464C-B70E-CD0EED60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6CDE-745D-3B41-BF5C-91169300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FA339-077C-CD42-B17E-F2BC677D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2A1D-0159-A440-B739-B6B488B2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A30E-0BCC-9748-9F04-3D070B8F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3D32-4E8D-2542-BDD4-E3AC86E0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9833-78D7-484B-B279-90091B60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A32E-1DF7-D14E-BEC0-39B4059F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0B73-4195-AA43-8251-4DAC15B6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A4D8-59D8-454D-B62A-A6DC1965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B89A-0335-5C48-B8E8-80C99A35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F57C-0465-5148-9AA1-FB52FABDE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F2072-6E7A-BD49-8259-B9BB016F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9B3B-2819-1D4C-8B61-FBF5B0B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0E3FF-B158-8942-8BF3-7D9D957D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A0FC5-1FD8-2243-AC8B-29F3EE03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7CE4-DFC0-4340-BFE1-D0130B73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2A6E-DCCC-9B45-9E04-31122BADC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63F0-DB2B-5945-9F76-5C80EBCC4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CD5CE-7684-C440-B0B8-A48686898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E8866-1569-B640-8810-110404FE7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552D9-6122-DF4A-86B6-80717C6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285E6-2EFD-CA44-A6E7-E1B660FF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FAF42-75CD-7842-B805-68F7886A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F396-E15A-4747-9277-DE961F20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E5548-878B-AC4A-869C-85A60C63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F16E4-48D6-8347-9706-C02FF209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B7579-F9B2-9444-BE53-94F90307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9168F-078A-8645-8CEC-48C8C39A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71E3E-3C12-344C-9109-C3F9610E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3EEF2-A0AB-D04D-A2BD-9C040E47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F24B-367F-6743-85DC-91BBB8BA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186C-F862-3F4E-A903-4020FB70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2BF7A-0603-CD41-BD1F-BF06C4182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3F4C3-D334-624F-8330-2B509A10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B3761-AA86-884C-9D9F-64719A62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075CD-FA35-294E-B3F2-5BC2A0DB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F7D8-0929-6C4F-9125-C953A6E5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6650F-6678-2848-A846-8913E2E55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597DC-8C21-C149-96BF-346092B1E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8D6D3-601F-9542-98DB-F7CAA75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B46A5-D309-DD42-88D1-656177F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01CBB-B3CA-8149-8615-161655BE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1BA8D-6EE0-404A-BE4B-0197C84B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321DF-0D03-FB4C-A973-4A5C02F8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C9F7-1F02-CC44-B444-940D9F6B3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A887-64BE-9A42-B689-1C6EFD13564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3A88-C387-D04D-94F0-6B53D2549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449F-0AD6-8D43-9038-A3DCFE7A2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FBCF-BCBE-D949-AC19-64E7337A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54137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014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5759"/>
      </p:ext>
    </p:extLst>
  </p:cSld>
  <p:clrMapOvr>
    <a:masterClrMapping/>
  </p:clrMapOvr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99104"/>
      </p:ext>
    </p:extLst>
  </p:cSld>
  <p:clrMapOvr>
    <a:masterClrMapping/>
  </p:clrMapOvr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70631"/>
      </p:ext>
    </p:extLst>
  </p:cSld>
  <p:clrMapOvr>
    <a:masterClrMapping/>
  </p:clrMapOvr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36943"/>
      </p:ext>
    </p:extLst>
  </p:cSld>
  <p:clrMapOvr>
    <a:masterClrMapping/>
  </p:clrMapOvr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89984"/>
      </p:ext>
    </p:extLst>
  </p:cSld>
  <p:clrMapOvr>
    <a:masterClrMapping/>
  </p:clrMapOvr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096176"/>
      </p:ext>
    </p:extLst>
  </p:cSld>
  <p:clrMapOvr>
    <a:masterClrMapping/>
  </p:clrMapOvr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6092"/>
      </p:ext>
    </p:extLst>
  </p:cSld>
  <p:clrMapOvr>
    <a:masterClrMapping/>
  </p:clrMapOvr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2148"/>
      </p:ext>
    </p:extLst>
  </p:cSld>
  <p:clrMapOvr>
    <a:masterClrMapping/>
  </p:clrMapOvr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1656"/>
      </p:ext>
    </p:extLst>
  </p:cSld>
  <p:clrMapOvr>
    <a:masterClrMapping/>
  </p:clrMapOvr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79241"/>
      </p:ext>
    </p:extLst>
  </p:cSld>
  <p:clrMapOvr>
    <a:masterClrMapping/>
  </p:clrMapOvr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514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496"/>
      </p:ext>
    </p:extLst>
  </p:cSld>
  <p:clrMapOvr>
    <a:masterClrMapping/>
  </p:clrMapOvr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1654"/>
      </p:ext>
    </p:extLst>
  </p:cSld>
  <p:clrMapOvr>
    <a:masterClrMapping/>
  </p:clrMapOvr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2655"/>
      </p:ext>
    </p:extLst>
  </p:cSld>
  <p:clrMapOvr>
    <a:masterClrMapping/>
  </p:clrMapOvr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93480"/>
      </p:ext>
    </p:extLst>
  </p:cSld>
  <p:clrMapOvr>
    <a:masterClrMapping/>
  </p:clrMapOvr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59075"/>
      </p:ext>
    </p:extLst>
  </p:cSld>
  <p:clrMapOvr>
    <a:masterClrMapping/>
  </p:clrMapOvr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7232"/>
      </p:ext>
    </p:extLst>
  </p:cSld>
  <p:clrMapOvr>
    <a:masterClrMapping/>
  </p:clrMapOvr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23532"/>
      </p:ext>
    </p:extLst>
  </p:cSld>
  <p:clrMapOvr>
    <a:masterClrMapping/>
  </p:clrMapOvr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633"/>
      </p:ext>
    </p:extLst>
  </p:cSld>
  <p:clrMapOvr>
    <a:masterClrMapping/>
  </p:clrMapOvr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2790461107"/>
      </p:ext>
    </p:extLst>
  </p:cSld>
  <p:clrMapOvr>
    <a:masterClrMapping/>
  </p:clrMapOvr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1200627930"/>
      </p:ext>
    </p:extLst>
  </p:cSld>
  <p:clrMapOvr>
    <a:masterClrMapping/>
  </p:clrMapOvr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81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72370"/>
      </p:ext>
    </p:extLst>
  </p:cSld>
  <p:clrMapOvr>
    <a:masterClrMapping/>
  </p:clrMapOvr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2366"/>
      </p:ext>
    </p:extLst>
  </p:cSld>
  <p:clrMapOvr>
    <a:masterClrMapping/>
  </p:clrMapOvr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55"/>
      </p:ext>
    </p:extLst>
  </p:cSld>
  <p:clrMapOvr>
    <a:masterClrMapping/>
  </p:clrMapOvr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4905"/>
      </p:ext>
    </p:extLst>
  </p:cSld>
  <p:clrMapOvr>
    <a:masterClrMapping/>
  </p:clrMapOvr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39298"/>
      </p:ext>
    </p:extLst>
  </p:cSld>
  <p:clrMapOvr>
    <a:masterClrMapping/>
  </p:clrMapOvr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497034"/>
      </p:ext>
    </p:extLst>
  </p:cSld>
  <p:clrMapOvr>
    <a:masterClrMapping/>
  </p:clrMapOvr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28870"/>
      </p:ext>
    </p:extLst>
  </p:cSld>
  <p:clrMapOvr>
    <a:masterClrMapping/>
  </p:clrMapOvr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75928"/>
      </p:ext>
    </p:extLst>
  </p:cSld>
  <p:clrMapOvr>
    <a:masterClrMapping/>
  </p:clrMapOvr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7641"/>
      </p:ext>
    </p:extLst>
  </p:cSld>
  <p:clrMapOvr>
    <a:masterClrMapping/>
  </p:clrMapOvr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599165353"/>
      </p:ext>
    </p:extLst>
  </p:cSld>
  <p:clrMapOvr>
    <a:masterClrMapping/>
  </p:clrMapOvr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548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4653"/>
      </p:ext>
    </p:extLst>
  </p:cSld>
  <p:clrMapOvr>
    <a:masterClrMapping/>
  </p:clrMapOvr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72905"/>
      </p:ext>
    </p:extLst>
  </p:cSld>
  <p:clrMapOvr>
    <a:masterClrMapping/>
  </p:clrMapOvr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87665"/>
      </p:ext>
    </p:extLst>
  </p:cSld>
  <p:clrMapOvr>
    <a:masterClrMapping/>
  </p:clrMapOvr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4905"/>
      </p:ext>
    </p:extLst>
  </p:cSld>
  <p:clrMapOvr>
    <a:masterClrMapping/>
  </p:clrMapOvr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51454"/>
      </p:ext>
    </p:extLst>
  </p:cSld>
  <p:clrMapOvr>
    <a:masterClrMapping/>
  </p:clrMapOvr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91641"/>
      </p:ext>
    </p:extLst>
  </p:cSld>
  <p:clrMapOvr>
    <a:masterClrMapping/>
  </p:clrMapOvr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8232"/>
      </p:ext>
    </p:extLst>
  </p:cSld>
  <p:clrMapOvr>
    <a:masterClrMapping/>
  </p:clrMapOvr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2989"/>
      </p:ext>
    </p:extLst>
  </p:cSld>
  <p:clrMapOvr>
    <a:masterClrMapping/>
  </p:clrMapOvr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74561"/>
      </p:ext>
    </p:extLst>
  </p:cSld>
  <p:clrMapOvr>
    <a:masterClrMapping/>
  </p:clrMapOvr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98467"/>
      </p:ext>
    </p:extLst>
  </p:cSld>
  <p:clrMapOvr>
    <a:masterClrMapping/>
  </p:clrMapOvr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31485"/>
      </p:ext>
    </p:extLst>
  </p:cSld>
  <p:clrMapOvr>
    <a:masterClrMapping/>
  </p:clrMapOvr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880060"/>
      </p:ext>
    </p:extLst>
  </p:cSld>
  <p:clrMapOvr>
    <a:masterClrMapping/>
  </p:clrMapOvr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2356"/>
      </p:ext>
    </p:extLst>
  </p:cSld>
  <p:clrMapOvr>
    <a:masterClrMapping/>
  </p:clrMapOvr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0724"/>
      </p:ext>
    </p:extLst>
  </p:cSld>
  <p:clrMapOvr>
    <a:masterClrMapping/>
  </p:clrMapOvr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72604"/>
      </p:ext>
    </p:extLst>
  </p:cSld>
  <p:clrMapOvr>
    <a:masterClrMapping/>
  </p:clrMapOvr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87866"/>
      </p:ext>
    </p:extLst>
  </p:cSld>
  <p:clrMapOvr>
    <a:masterClrMapping/>
  </p:clrMapOvr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94540"/>
      </p:ext>
    </p:extLst>
  </p:cSld>
  <p:clrMapOvr>
    <a:masterClrMapping/>
  </p:clrMapOvr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1398"/>
      </p:ext>
    </p:extLst>
  </p:cSld>
  <p:clrMapOvr>
    <a:masterClrMapping/>
  </p:clrMapOvr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48620"/>
      </p:ext>
    </p:extLst>
  </p:cSld>
  <p:clrMapOvr>
    <a:masterClrMapping/>
  </p:clrMapOvr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35272"/>
      </p:ext>
    </p:extLst>
  </p:cSld>
  <p:clrMapOvr>
    <a:masterClrMapping/>
  </p:clrMapOvr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553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3259"/>
      </p:ext>
    </p:extLst>
  </p:cSld>
  <p:clrMapOvr>
    <a:masterClrMapping/>
  </p:clrMapOvr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2493"/>
      </p:ext>
    </p:extLst>
  </p:cSld>
  <p:clrMapOvr>
    <a:masterClrMapping/>
  </p:clrMapOvr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9141"/>
      </p:ext>
    </p:extLst>
  </p:cSld>
  <p:clrMapOvr>
    <a:masterClrMapping/>
  </p:clrMapOvr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978"/>
      </p:ext>
    </p:extLst>
  </p:cSld>
  <p:clrMapOvr>
    <a:masterClrMapping/>
  </p:clrMapOvr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0909"/>
      </p:ext>
    </p:extLst>
  </p:cSld>
  <p:clrMapOvr>
    <a:masterClrMapping/>
  </p:clrMapOvr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9178"/>
      </p:ext>
    </p:extLst>
  </p:cSld>
  <p:clrMapOvr>
    <a:masterClrMapping/>
  </p:clrMapOvr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12133"/>
      </p:ext>
    </p:extLst>
  </p:cSld>
  <p:clrMapOvr>
    <a:masterClrMapping/>
  </p:clrMapOvr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1235482064"/>
      </p:ext>
    </p:extLst>
  </p:cSld>
  <p:clrMapOvr>
    <a:masterClrMapping/>
  </p:clrMapOvr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16524"/>
      </p:ext>
    </p:extLst>
  </p:cSld>
  <p:clrMapOvr>
    <a:masterClrMapping/>
  </p:clrMapOvr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27291"/>
      </p:ext>
    </p:extLst>
  </p:cSld>
  <p:clrMapOvr>
    <a:masterClrMapping/>
  </p:clrMapOvr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886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278969"/>
      </p:ext>
    </p:extLst>
  </p:cSld>
  <p:clrMapOvr>
    <a:masterClrMapping/>
  </p:clrMapOvr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888916"/>
      </p:ext>
    </p:extLst>
  </p:cSld>
  <p:clrMapOvr>
    <a:masterClrMapping/>
  </p:clrMapOvr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11</a:t>
            </a:r>
          </a:p>
        </p:txBody>
      </p:sp>
    </p:spTree>
    <p:extLst>
      <p:ext uri="{BB962C8B-B14F-4D97-AF65-F5344CB8AC3E}">
        <p14:creationId xmlns:p14="http://schemas.microsoft.com/office/powerpoint/2010/main" val="1805593521"/>
      </p:ext>
    </p:extLst>
  </p:cSld>
  <p:clrMapOvr>
    <a:masterClrMapping/>
  </p:clrMapOvr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8818"/>
      </p:ext>
    </p:extLst>
  </p:cSld>
  <p:clrMapOvr>
    <a:masterClrMapping/>
  </p:clrMapOvr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71799"/>
      </p:ext>
    </p:extLst>
  </p:cSld>
  <p:clrMapOvr>
    <a:masterClrMapping/>
  </p:clrMapOvr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49974"/>
      </p:ext>
    </p:extLst>
  </p:cSld>
  <p:clrMapOvr>
    <a:masterClrMapping/>
  </p:clrMapOvr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00869"/>
      </p:ext>
    </p:extLst>
  </p:cSld>
  <p:clrMapOvr>
    <a:masterClrMapping/>
  </p:clrMapOvr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91022"/>
      </p:ext>
    </p:extLst>
  </p:cSld>
  <p:clrMapOvr>
    <a:masterClrMapping/>
  </p:clrMapOvr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16861"/>
      </p:ext>
    </p:extLst>
  </p:cSld>
  <p:clrMapOvr>
    <a:masterClrMapping/>
  </p:clrMapOvr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140605"/>
      </p:ext>
    </p:extLst>
  </p:cSld>
  <p:clrMapOvr>
    <a:masterClrMapping/>
  </p:clrMapOvr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39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07996"/>
      </p:ext>
    </p:extLst>
  </p:cSld>
  <p:clrMapOvr>
    <a:masterClrMapping/>
  </p:clrMapOvr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65591"/>
      </p:ext>
    </p:extLst>
  </p:cSld>
  <p:clrMapOvr>
    <a:masterClrMapping/>
  </p:clrMapOvr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82543"/>
      </p:ext>
    </p:extLst>
  </p:cSld>
  <p:clrMapOvr>
    <a:masterClrMapping/>
  </p:clrMapOvr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90697"/>
      </p:ext>
    </p:extLst>
  </p:cSld>
  <p:clrMapOvr>
    <a:masterClrMapping/>
  </p:clrMapOvr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70364"/>
      </p:ext>
    </p:extLst>
  </p:cSld>
  <p:clrMapOvr>
    <a:masterClrMapping/>
  </p:clrMapOvr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12139"/>
      </p:ext>
    </p:extLst>
  </p:cSld>
  <p:clrMapOvr>
    <a:masterClrMapping/>
  </p:clrMapOvr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1565"/>
      </p:ext>
    </p:extLst>
  </p:cSld>
  <p:clrMapOvr>
    <a:masterClrMapping/>
  </p:clrMapOvr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21077"/>
      </p:ext>
    </p:extLst>
  </p:cSld>
  <p:clrMapOvr>
    <a:masterClrMapping/>
  </p:clrMapOvr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88953"/>
      </p:ext>
    </p:extLst>
  </p:cSld>
  <p:clrMapOvr>
    <a:masterClrMapping/>
  </p:clrMapOvr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6789"/>
      </p:ext>
    </p:extLst>
  </p:cSld>
  <p:clrMapOvr>
    <a:masterClrMapping/>
  </p:clrMapOvr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931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78960"/>
      </p:ext>
    </p:extLst>
  </p:cSld>
  <p:clrMapOvr>
    <a:masterClrMapping/>
  </p:clrMapOvr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83273"/>
      </p:ext>
    </p:extLst>
  </p:cSld>
  <p:clrMapOvr>
    <a:masterClrMapping/>
  </p:clrMapOvr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799484755"/>
      </p:ext>
    </p:extLst>
  </p:cSld>
  <p:clrMapOvr>
    <a:masterClrMapping/>
  </p:clrMapOvr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3338779213"/>
      </p:ext>
    </p:extLst>
  </p:cSld>
  <p:clrMapOvr>
    <a:masterClrMapping/>
  </p:clrMapOvr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15363"/>
      </p:ext>
    </p:extLst>
  </p:cSld>
  <p:clrMapOvr>
    <a:masterClrMapping/>
  </p:clrMapOvr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8785"/>
      </p:ext>
    </p:extLst>
  </p:cSld>
  <p:clrMapOvr>
    <a:masterClrMapping/>
  </p:clrMapOvr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07212"/>
      </p:ext>
    </p:extLst>
  </p:cSld>
  <p:clrMapOvr>
    <a:masterClrMapping/>
  </p:clrMapOvr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0811"/>
      </p:ext>
    </p:extLst>
  </p:cSld>
  <p:clrMapOvr>
    <a:masterClrMapping/>
  </p:clrMapOvr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01735"/>
      </p:ext>
    </p:extLst>
  </p:cSld>
  <p:clrMapOvr>
    <a:masterClrMapping/>
  </p:clrMapOvr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550012"/>
      </p:ext>
    </p:extLst>
  </p:cSld>
  <p:clrMapOvr>
    <a:masterClrMapping/>
  </p:clrMapOvr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638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02526"/>
      </p:ext>
    </p:extLst>
  </p:cSld>
  <p:clrMapOvr>
    <a:masterClrMapping/>
  </p:clrMapOvr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8387"/>
      </p:ext>
    </p:extLst>
  </p:cSld>
  <p:clrMapOvr>
    <a:masterClrMapping/>
  </p:clrMapOvr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38239"/>
      </p:ext>
    </p:extLst>
  </p:cSld>
  <p:clrMapOvr>
    <a:masterClrMapping/>
  </p:clrMapOvr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1828922926"/>
      </p:ext>
    </p:extLst>
  </p:cSld>
  <p:clrMapOvr>
    <a:masterClrMapping/>
  </p:clrMapOvr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04785"/>
      </p:ext>
    </p:extLst>
  </p:cSld>
  <p:clrMapOvr>
    <a:masterClrMapping/>
  </p:clrMapOvr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72728"/>
      </p:ext>
    </p:extLst>
  </p:cSld>
  <p:clrMapOvr>
    <a:masterClrMapping/>
  </p:clrMapOvr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2616"/>
      </p:ext>
    </p:extLst>
  </p:cSld>
  <p:clrMapOvr>
    <a:masterClrMapping/>
  </p:clrMapOvr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4567"/>
      </p:ext>
    </p:extLst>
  </p:cSld>
  <p:clrMapOvr>
    <a:masterClrMapping/>
  </p:clrMapOvr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21832"/>
      </p:ext>
    </p:extLst>
  </p:cSld>
  <p:clrMapOvr>
    <a:masterClrMapping/>
  </p:clrMapOvr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4779"/>
      </p:ext>
    </p:extLst>
  </p:cSld>
  <p:clrMapOvr>
    <a:masterClrMapping/>
  </p:clrMapOvr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30400410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42732"/>
      </p:ext>
    </p:extLst>
  </p:cSld>
  <p:clrMapOvr>
    <a:masterClrMapping/>
  </p:clrMapOvr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56836"/>
      </p:ext>
    </p:extLst>
  </p:cSld>
  <p:clrMapOvr>
    <a:masterClrMapping/>
  </p:clrMapOvr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9045"/>
      </p:ext>
    </p:extLst>
  </p:cSld>
  <p:clrMapOvr>
    <a:masterClrMapping/>
  </p:clrMapOvr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48253"/>
      </p:ext>
    </p:extLst>
  </p:cSld>
  <p:clrMapOvr>
    <a:masterClrMapping/>
  </p:clrMapOvr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19179"/>
      </p:ext>
    </p:extLst>
  </p:cSld>
  <p:clrMapOvr>
    <a:masterClrMapping/>
  </p:clrMapOvr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36239"/>
      </p:ext>
    </p:extLst>
  </p:cSld>
  <p:clrMapOvr>
    <a:masterClrMapping/>
  </p:clrMapOvr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2166"/>
      </p:ext>
    </p:extLst>
  </p:cSld>
  <p:clrMapOvr>
    <a:masterClrMapping/>
  </p:clrMapOvr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2078"/>
      </p:ext>
    </p:extLst>
  </p:cSld>
  <p:clrMapOvr>
    <a:masterClrMapping/>
  </p:clrMapOvr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26511"/>
      </p:ext>
    </p:extLst>
  </p:cSld>
  <p:clrMapOvr>
    <a:masterClrMapping/>
  </p:clrMapOvr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06879"/>
      </p:ext>
    </p:extLst>
  </p:cSld>
  <p:clrMapOvr>
    <a:masterClrMapping/>
  </p:clrMapOvr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939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56510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7365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700696"/>
      </p:ext>
    </p:extLst>
  </p:cSld>
  <p:clrMapOvr>
    <a:masterClrMapping/>
  </p:clrMapOvr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65642"/>
      </p:ext>
    </p:extLst>
  </p:cSld>
  <p:clrMapOvr>
    <a:masterClrMapping/>
  </p:clrMapOvr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3815371261"/>
      </p:ext>
    </p:extLst>
  </p:cSld>
  <p:clrMapOvr>
    <a:masterClrMapping/>
  </p:clrMapOvr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88464"/>
      </p:ext>
    </p:extLst>
  </p:cSld>
  <p:clrMapOvr>
    <a:masterClrMapping/>
  </p:clrMapOvr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2788"/>
      </p:ext>
    </p:extLst>
  </p:cSld>
  <p:clrMapOvr>
    <a:masterClrMapping/>
  </p:clrMapOvr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2394"/>
      </p:ext>
    </p:extLst>
  </p:cSld>
  <p:clrMapOvr>
    <a:masterClrMapping/>
  </p:clrMapOvr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6944"/>
      </p:ext>
    </p:extLst>
  </p:cSld>
  <p:clrMapOvr>
    <a:masterClrMapping/>
  </p:clrMapOvr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70054"/>
      </p:ext>
    </p:extLst>
  </p:cSld>
  <p:clrMapOvr>
    <a:masterClrMapping/>
  </p:clrMapOvr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438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38792"/>
      </p:ext>
    </p:extLst>
  </p:cSld>
  <p:clrMapOvr>
    <a:masterClrMapping/>
  </p:clrMapOvr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86748"/>
      </p:ext>
    </p:extLst>
  </p:cSld>
  <p:clrMapOvr>
    <a:masterClrMapping/>
  </p:clrMapOvr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62806"/>
      </p:ext>
    </p:extLst>
  </p:cSld>
  <p:clrMapOvr>
    <a:masterClrMapping/>
  </p:clrMapOvr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5080"/>
      </p:ext>
    </p:extLst>
  </p:cSld>
  <p:clrMapOvr>
    <a:masterClrMapping/>
  </p:clrMapOvr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6680"/>
      </p:ext>
    </p:extLst>
  </p:cSld>
  <p:clrMapOvr>
    <a:masterClrMapping/>
  </p:clrMapOvr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4749"/>
      </p:ext>
    </p:extLst>
  </p:cSld>
  <p:clrMapOvr>
    <a:masterClrMapping/>
  </p:clrMapOvr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2869496552"/>
      </p:ext>
    </p:extLst>
  </p:cSld>
  <p:clrMapOvr>
    <a:masterClrMapping/>
  </p:clrMapOvr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76621"/>
      </p:ext>
    </p:extLst>
  </p:cSld>
  <p:clrMapOvr>
    <a:masterClrMapping/>
  </p:clrMapOvr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6212"/>
      </p:ext>
    </p:extLst>
  </p:cSld>
  <p:clrMapOvr>
    <a:masterClrMapping/>
  </p:clrMapOvr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93899"/>
      </p:ext>
    </p:extLst>
  </p:cSld>
  <p:clrMapOvr>
    <a:masterClrMapping/>
  </p:clrMapOvr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7742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55626"/>
      </p:ext>
    </p:extLst>
  </p:cSld>
  <p:clrMapOvr>
    <a:masterClrMapping/>
  </p:clrMapOvr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37329"/>
      </p:ext>
    </p:extLst>
  </p:cSld>
  <p:clrMapOvr>
    <a:masterClrMapping/>
  </p:clrMapOvr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68504"/>
      </p:ext>
    </p:extLst>
  </p:cSld>
  <p:clrMapOvr>
    <a:masterClrMapping/>
  </p:clrMapOvr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21036"/>
      </p:ext>
    </p:extLst>
  </p:cSld>
  <p:clrMapOvr>
    <a:masterClrMapping/>
  </p:clrMapOvr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3343"/>
      </p:ext>
    </p:extLst>
  </p:cSld>
  <p:clrMapOvr>
    <a:masterClrMapping/>
  </p:clrMapOvr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0481"/>
      </p:ext>
    </p:extLst>
  </p:cSld>
  <p:clrMapOvr>
    <a:masterClrMapping/>
  </p:clrMapOvr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36980"/>
      </p:ext>
    </p:extLst>
  </p:cSld>
  <p:clrMapOvr>
    <a:masterClrMapping/>
  </p:clrMapOvr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59345"/>
      </p:ext>
    </p:extLst>
  </p:cSld>
  <p:clrMapOvr>
    <a:masterClrMapping/>
  </p:clrMapOvr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8096"/>
      </p:ext>
    </p:extLst>
  </p:cSld>
  <p:clrMapOvr>
    <a:masterClrMapping/>
  </p:clrMapOvr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07296"/>
      </p:ext>
    </p:extLst>
  </p:cSld>
  <p:clrMapOvr>
    <a:masterClrMapping/>
  </p:clrMapOvr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392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191841"/>
      </p:ext>
    </p:extLst>
  </p:cSld>
  <p:clrMapOvr>
    <a:masterClrMapping/>
  </p:clrMapOvr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0758"/>
      </p:ext>
    </p:extLst>
  </p:cSld>
  <p:clrMapOvr>
    <a:masterClrMapping/>
  </p:clrMapOvr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49397"/>
      </p:ext>
    </p:extLst>
  </p:cSld>
  <p:clrMapOvr>
    <a:masterClrMapping/>
  </p:clrMapOvr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00957"/>
      </p:ext>
    </p:extLst>
  </p:cSld>
  <p:clrMapOvr>
    <a:masterClrMapping/>
  </p:clrMapOvr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92499"/>
      </p:ext>
    </p:extLst>
  </p:cSld>
  <p:clrMapOvr>
    <a:masterClrMapping/>
  </p:clrMapOvr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8298"/>
      </p:ext>
    </p:extLst>
  </p:cSld>
  <p:clrMapOvr>
    <a:masterClrMapping/>
  </p:clrMapOvr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916"/>
      </p:ext>
    </p:extLst>
  </p:cSld>
  <p:clrMapOvr>
    <a:masterClrMapping/>
  </p:clrMapOvr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55795"/>
      </p:ext>
    </p:extLst>
  </p:cSld>
  <p:clrMapOvr>
    <a:masterClrMapping/>
  </p:clrMapOvr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0399"/>
      </p:ext>
    </p:extLst>
  </p:cSld>
  <p:clrMapOvr>
    <a:masterClrMapping/>
  </p:clrMapOvr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9831"/>
      </p:ext>
    </p:extLst>
  </p:cSld>
  <p:clrMapOvr>
    <a:masterClrMapping/>
  </p:clrMapOvr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070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90848"/>
      </p:ext>
    </p:extLst>
  </p:cSld>
  <p:clrMapOvr>
    <a:masterClrMapping/>
  </p:clrMapOvr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8238"/>
      </p:ext>
    </p:extLst>
  </p:cSld>
  <p:clrMapOvr>
    <a:masterClrMapping/>
  </p:clrMapOvr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2530"/>
      </p:ext>
    </p:extLst>
  </p:cSld>
  <p:clrMapOvr>
    <a:masterClrMapping/>
  </p:clrMapOvr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92701"/>
      </p:ext>
    </p:extLst>
  </p:cSld>
  <p:clrMapOvr>
    <a:masterClrMapping/>
  </p:clrMapOvr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38277"/>
      </p:ext>
    </p:extLst>
  </p:cSld>
  <p:clrMapOvr>
    <a:masterClrMapping/>
  </p:clrMapOvr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82117"/>
      </p:ext>
    </p:extLst>
  </p:cSld>
  <p:clrMapOvr>
    <a:masterClrMapping/>
  </p:clrMapOvr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44987"/>
      </p:ext>
    </p:extLst>
  </p:cSld>
  <p:clrMapOvr>
    <a:masterClrMapping/>
  </p:clrMapOvr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47816"/>
      </p:ext>
    </p:extLst>
  </p:cSld>
  <p:clrMapOvr>
    <a:masterClrMapping/>
  </p:clrMapOvr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52234"/>
      </p:ext>
    </p:extLst>
  </p:cSld>
  <p:clrMapOvr>
    <a:masterClrMapping/>
  </p:clrMapOvr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25069"/>
      </p:ext>
    </p:extLst>
  </p:cSld>
  <p:clrMapOvr>
    <a:masterClrMapping/>
  </p:clrMapOvr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717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6985"/>
      </p:ext>
    </p:extLst>
  </p:cSld>
  <p:clrMapOvr>
    <a:masterClrMapping/>
  </p:clrMapOvr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70098"/>
      </p:ext>
    </p:extLst>
  </p:cSld>
  <p:clrMapOvr>
    <a:masterClrMapping/>
  </p:clrMapOvr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42778"/>
      </p:ext>
    </p:extLst>
  </p:cSld>
  <p:clrMapOvr>
    <a:masterClrMapping/>
  </p:clrMapOvr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1852037519"/>
      </p:ext>
    </p:extLst>
  </p:cSld>
  <p:clrMapOvr>
    <a:masterClrMapping/>
  </p:clrMapOvr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69545"/>
      </p:ext>
    </p:extLst>
  </p:cSld>
  <p:clrMapOvr>
    <a:masterClrMapping/>
  </p:clrMapOvr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63389"/>
      </p:ext>
    </p:extLst>
  </p:cSld>
  <p:clrMapOvr>
    <a:masterClrMapping/>
  </p:clrMapOvr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9448"/>
      </p:ext>
    </p:extLst>
  </p:cSld>
  <p:clrMapOvr>
    <a:masterClrMapping/>
  </p:clrMapOvr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102378"/>
      </p:ext>
    </p:extLst>
  </p:cSld>
  <p:clrMapOvr>
    <a:masterClrMapping/>
  </p:clrMapOvr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12</a:t>
            </a:r>
          </a:p>
        </p:txBody>
      </p:sp>
    </p:spTree>
    <p:extLst>
      <p:ext uri="{BB962C8B-B14F-4D97-AF65-F5344CB8AC3E}">
        <p14:creationId xmlns:p14="http://schemas.microsoft.com/office/powerpoint/2010/main" val="788926895"/>
      </p:ext>
    </p:extLst>
  </p:cSld>
  <p:clrMapOvr>
    <a:masterClrMapping/>
  </p:clrMapOvr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6662"/>
      </p:ext>
    </p:extLst>
  </p:cSld>
  <p:clrMapOvr>
    <a:masterClrMapping/>
  </p:clrMapOvr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703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39902"/>
      </p:ext>
    </p:extLst>
  </p:cSld>
  <p:clrMapOvr>
    <a:masterClrMapping/>
  </p:clrMapOvr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67914"/>
      </p:ext>
    </p:extLst>
  </p:cSld>
  <p:clrMapOvr>
    <a:masterClrMapping/>
  </p:clrMapOvr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54730"/>
      </p:ext>
    </p:extLst>
  </p:cSld>
  <p:clrMapOvr>
    <a:masterClrMapping/>
  </p:clrMapOvr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3352"/>
      </p:ext>
    </p:extLst>
  </p:cSld>
  <p:clrMapOvr>
    <a:masterClrMapping/>
  </p:clrMapOvr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7299"/>
      </p:ext>
    </p:extLst>
  </p:cSld>
  <p:clrMapOvr>
    <a:masterClrMapping/>
  </p:clrMapOvr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406133"/>
      </p:ext>
    </p:extLst>
  </p:cSld>
  <p:clrMapOvr>
    <a:masterClrMapping/>
  </p:clrMapOvr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60726"/>
      </p:ext>
    </p:extLst>
  </p:cSld>
  <p:clrMapOvr>
    <a:masterClrMapping/>
  </p:clrMapOvr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4219"/>
      </p:ext>
    </p:extLst>
  </p:cSld>
  <p:clrMapOvr>
    <a:masterClrMapping/>
  </p:clrMapOvr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928"/>
      </p:ext>
    </p:extLst>
  </p:cSld>
  <p:clrMapOvr>
    <a:masterClrMapping/>
  </p:clrMapOvr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15596"/>
      </p:ext>
    </p:extLst>
  </p:cSld>
  <p:clrMapOvr>
    <a:masterClrMapping/>
  </p:clrMapOvr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95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22352"/>
      </p:ext>
    </p:extLst>
  </p:cSld>
  <p:clrMapOvr>
    <a:masterClrMapping/>
  </p:clrMapOvr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28756"/>
      </p:ext>
    </p:extLst>
  </p:cSld>
  <p:clrMapOvr>
    <a:masterClrMapping/>
  </p:clrMapOvr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6307"/>
      </p:ext>
    </p:extLst>
  </p:cSld>
  <p:clrMapOvr>
    <a:masterClrMapping/>
  </p:clrMapOvr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96594"/>
      </p:ext>
    </p:extLst>
  </p:cSld>
  <p:clrMapOvr>
    <a:masterClrMapping/>
  </p:clrMapOvr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4586"/>
      </p:ext>
    </p:extLst>
  </p:cSld>
  <p:clrMapOvr>
    <a:masterClrMapping/>
  </p:clrMapOvr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96293"/>
      </p:ext>
    </p:extLst>
  </p:cSld>
  <p:clrMapOvr>
    <a:masterClrMapping/>
  </p:clrMapOvr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2258"/>
      </p:ext>
    </p:extLst>
  </p:cSld>
  <p:clrMapOvr>
    <a:masterClrMapping/>
  </p:clrMapOvr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92677"/>
      </p:ext>
    </p:extLst>
  </p:cSld>
  <p:clrMapOvr>
    <a:masterClrMapping/>
  </p:clrMapOvr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2131131594"/>
      </p:ext>
    </p:extLst>
  </p:cSld>
  <p:clrMapOvr>
    <a:masterClrMapping/>
  </p:clrMapOvr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66058"/>
      </p:ext>
    </p:extLst>
  </p:cSld>
  <p:clrMapOvr>
    <a:masterClrMapping/>
  </p:clrMapOvr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sarpeta.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896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35888"/>
      </p:ext>
    </p:extLst>
  </p:cSld>
  <p:clrMapOvr>
    <a:masterClrMapping/>
  </p:clrMapOvr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8533"/>
      </p:ext>
    </p:extLst>
  </p:cSld>
  <p:clrMapOvr>
    <a:masterClrMapping/>
  </p:clrMapOvr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43736"/>
      </p:ext>
    </p:extLst>
  </p:cSld>
  <p:clrMapOvr>
    <a:masterClrMapping/>
  </p:clrMapOvr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06324"/>
      </p:ext>
    </p:extLst>
  </p:cSld>
  <p:clrMapOvr>
    <a:masterClrMapping/>
  </p:clrMapOvr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631489"/>
      </p:ext>
    </p:extLst>
  </p:cSld>
  <p:clrMapOvr>
    <a:masterClrMapping/>
  </p:clrMapOvr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97543"/>
      </p:ext>
    </p:extLst>
  </p:cSld>
  <p:clrMapOvr>
    <a:masterClrMapping/>
  </p:clrMapOvr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7973"/>
      </p:ext>
    </p:extLst>
  </p:cSld>
  <p:clrMapOvr>
    <a:masterClrMapping/>
  </p:clrMapOvr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8155"/>
      </p:ext>
    </p:extLst>
  </p:cSld>
  <p:clrMapOvr>
    <a:masterClrMapping/>
  </p:clrMapOvr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84486"/>
      </p:ext>
    </p:extLst>
  </p:cSld>
  <p:clrMapOvr>
    <a:masterClrMapping/>
  </p:clrMapOvr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7836"/>
      </p:ext>
    </p:extLst>
  </p:cSld>
  <p:clrMapOvr>
    <a:masterClrMapping/>
  </p:clrMapOvr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2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756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51057"/>
      </p:ext>
    </p:extLst>
  </p:cSld>
  <p:clrMapOvr>
    <a:masterClrMapping/>
  </p:clrMapOvr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24147"/>
      </p:ext>
    </p:extLst>
  </p:cSld>
  <p:clrMapOvr>
    <a:masterClrMapping/>
  </p:clrMapOvr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91957"/>
      </p:ext>
    </p:extLst>
  </p:cSld>
  <p:clrMapOvr>
    <a:masterClrMapping/>
  </p:clrMapOvr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5843"/>
      </p:ext>
    </p:extLst>
  </p:cSld>
  <p:clrMapOvr>
    <a:masterClrMapping/>
  </p:clrMapOvr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25416"/>
      </p:ext>
    </p:extLst>
  </p:cSld>
  <p:clrMapOvr>
    <a:masterClrMapping/>
  </p:clrMapOvr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2125"/>
      </p:ext>
    </p:extLst>
  </p:cSld>
  <p:clrMapOvr>
    <a:masterClrMapping/>
  </p:clrMapOvr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8386"/>
      </p:ext>
    </p:extLst>
  </p:cSld>
  <p:clrMapOvr>
    <a:masterClrMapping/>
  </p:clrMapOvr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66733"/>
      </p:ext>
    </p:extLst>
  </p:cSld>
  <p:clrMapOvr>
    <a:masterClrMapping/>
  </p:clrMapOvr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14268"/>
      </p:ext>
    </p:extLst>
  </p:cSld>
  <p:clrMapOvr>
    <a:masterClrMapping/>
  </p:clrMapOvr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41118"/>
      </p:ext>
    </p:extLst>
  </p:cSld>
  <p:clrMapOvr>
    <a:masterClrMapping/>
  </p:clrMapOvr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857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21235"/>
      </p:ext>
    </p:extLst>
  </p:cSld>
  <p:clrMapOvr>
    <a:masterClrMapping/>
  </p:clrMapOvr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866071"/>
      </p:ext>
    </p:extLst>
  </p:cSld>
  <p:clrMapOvr>
    <a:masterClrMapping/>
  </p:clrMapOvr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00909"/>
      </p:ext>
    </p:extLst>
  </p:cSld>
  <p:clrMapOvr>
    <a:masterClrMapping/>
  </p:clrMapOvr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33846"/>
      </p:ext>
    </p:extLst>
  </p:cSld>
  <p:clrMapOvr>
    <a:masterClrMapping/>
  </p:clrMapOvr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13999"/>
      </p:ext>
    </p:extLst>
  </p:cSld>
  <p:clrMapOvr>
    <a:masterClrMapping/>
  </p:clrMapOvr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57960"/>
      </p:ext>
    </p:extLst>
  </p:cSld>
  <p:clrMapOvr>
    <a:masterClrMapping/>
  </p:clrMapOvr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62622"/>
      </p:ext>
    </p:extLst>
  </p:cSld>
  <p:clrMapOvr>
    <a:masterClrMapping/>
  </p:clrMapOvr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9571"/>
      </p:ext>
    </p:extLst>
  </p:cSld>
  <p:clrMapOvr>
    <a:masterClrMapping/>
  </p:clrMapOvr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78725"/>
      </p:ext>
    </p:extLst>
  </p:cSld>
  <p:clrMapOvr>
    <a:masterClrMapping/>
  </p:clrMapOvr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0981"/>
      </p:ext>
    </p:extLst>
  </p:cSld>
  <p:clrMapOvr>
    <a:masterClrMapping/>
  </p:clrMapOvr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390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93169"/>
      </p:ext>
    </p:extLst>
  </p:cSld>
  <p:clrMapOvr>
    <a:masterClrMapping/>
  </p:clrMapOvr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96443"/>
      </p:ext>
    </p:extLst>
  </p:cSld>
  <p:clrMapOvr>
    <a:masterClrMapping/>
  </p:clrMapOvr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2182"/>
      </p:ext>
    </p:extLst>
  </p:cSld>
  <p:clrMapOvr>
    <a:masterClrMapping/>
  </p:clrMapOvr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04762"/>
      </p:ext>
    </p:extLst>
  </p:cSld>
  <p:clrMapOvr>
    <a:masterClrMapping/>
  </p:clrMapOvr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25534"/>
      </p:ext>
    </p:extLst>
  </p:cSld>
  <p:clrMapOvr>
    <a:masterClrMapping/>
  </p:clrMapOvr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27546"/>
      </p:ext>
    </p:extLst>
  </p:cSld>
  <p:clrMapOvr>
    <a:masterClrMapping/>
  </p:clrMapOvr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07216"/>
      </p:ext>
    </p:extLst>
  </p:cSld>
  <p:clrMapOvr>
    <a:masterClrMapping/>
  </p:clrMapOvr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807862581"/>
      </p:ext>
    </p:extLst>
  </p:cSld>
  <p:clrMapOvr>
    <a:masterClrMapping/>
  </p:clrMapOvr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10013"/>
      </p:ext>
    </p:extLst>
  </p:cSld>
  <p:clrMapOvr>
    <a:masterClrMapping/>
  </p:clrMapOvr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5803"/>
      </p:ext>
    </p:extLst>
  </p:cSld>
  <p:clrMapOvr>
    <a:masterClrMapping/>
  </p:clrMapOvr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76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64425"/>
      </p:ext>
    </p:extLst>
  </p:cSld>
  <p:clrMapOvr>
    <a:masterClrMapping/>
  </p:clrMapOvr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1858089820"/>
      </p:ext>
    </p:extLst>
  </p:cSld>
  <p:clrMapOvr>
    <a:masterClrMapping/>
  </p:clrMapOvr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7384"/>
      </p:ext>
    </p:extLst>
  </p:cSld>
  <p:clrMapOvr>
    <a:masterClrMapping/>
  </p:clrMapOvr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52487"/>
      </p:ext>
    </p:extLst>
  </p:cSld>
  <p:clrMapOvr>
    <a:masterClrMapping/>
  </p:clrMapOvr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7182"/>
      </p:ext>
    </p:extLst>
  </p:cSld>
  <p:clrMapOvr>
    <a:masterClrMapping/>
  </p:clrMapOvr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6470"/>
      </p:ext>
    </p:extLst>
  </p:cSld>
  <p:clrMapOvr>
    <a:masterClrMapping/>
  </p:clrMapOvr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31289"/>
      </p:ext>
    </p:extLst>
  </p:cSld>
  <p:clrMapOvr>
    <a:masterClrMapping/>
  </p:clrMapOvr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944829"/>
      </p:ext>
    </p:extLst>
  </p:cSld>
  <p:clrMapOvr>
    <a:masterClrMapping/>
  </p:clrMapOvr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6304"/>
      </p:ext>
    </p:extLst>
  </p:cSld>
  <p:clrMapOvr>
    <a:masterClrMapping/>
  </p:clrMapOvr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8718"/>
      </p:ext>
    </p:extLst>
  </p:cSld>
  <p:clrMapOvr>
    <a:masterClrMapping/>
  </p:clrMapOvr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84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90692"/>
      </p:ext>
    </p:extLst>
  </p:cSld>
  <p:clrMapOvr>
    <a:masterClrMapping/>
  </p:clrMapOvr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779066221"/>
      </p:ext>
    </p:extLst>
  </p:cSld>
  <p:clrMapOvr>
    <a:masterClrMapping/>
  </p:clrMapOvr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05843"/>
      </p:ext>
    </p:extLst>
  </p:cSld>
  <p:clrMapOvr>
    <a:masterClrMapping/>
  </p:clrMapOvr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25286"/>
      </p:ext>
    </p:extLst>
  </p:cSld>
  <p:clrMapOvr>
    <a:masterClrMapping/>
  </p:clrMapOvr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65693"/>
      </p:ext>
    </p:extLst>
  </p:cSld>
  <p:clrMapOvr>
    <a:masterClrMapping/>
  </p:clrMapOvr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96435"/>
      </p:ext>
    </p:extLst>
  </p:cSld>
  <p:clrMapOvr>
    <a:masterClrMapping/>
  </p:clrMapOvr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970"/>
      </p:ext>
    </p:extLst>
  </p:cSld>
  <p:clrMapOvr>
    <a:masterClrMapping/>
  </p:clrMapOvr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4279"/>
      </p:ext>
    </p:extLst>
  </p:cSld>
  <p:clrMapOvr>
    <a:masterClrMapping/>
  </p:clrMapOvr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67665"/>
      </p:ext>
    </p:extLst>
  </p:cSld>
  <p:clrMapOvr>
    <a:masterClrMapping/>
  </p:clrMapOvr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71126"/>
      </p:ext>
    </p:extLst>
  </p:cSld>
  <p:clrMapOvr>
    <a:masterClrMapping/>
  </p:clrMapOvr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6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85097"/>
      </p:ext>
    </p:extLst>
  </p:cSld>
  <p:clrMapOvr>
    <a:masterClrMapping/>
  </p:clrMapOvr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66361"/>
      </p:ext>
    </p:extLst>
  </p:cSld>
  <p:clrMapOvr>
    <a:masterClrMapping/>
  </p:clrMapOvr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07396"/>
      </p:ext>
    </p:extLst>
  </p:cSld>
  <p:clrMapOvr>
    <a:masterClrMapping/>
  </p:clrMapOvr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77598"/>
      </p:ext>
    </p:extLst>
  </p:cSld>
  <p:clrMapOvr>
    <a:masterClrMapping/>
  </p:clrMapOvr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73037"/>
      </p:ext>
    </p:extLst>
  </p:cSld>
  <p:clrMapOvr>
    <a:masterClrMapping/>
  </p:clrMapOvr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79208"/>
      </p:ext>
    </p:extLst>
  </p:cSld>
  <p:clrMapOvr>
    <a:masterClrMapping/>
  </p:clrMapOvr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3775"/>
      </p:ext>
    </p:extLst>
  </p:cSld>
  <p:clrMapOvr>
    <a:masterClrMapping/>
  </p:clrMapOvr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1747"/>
      </p:ext>
    </p:extLst>
  </p:cSld>
  <p:clrMapOvr>
    <a:masterClrMapping/>
  </p:clrMapOvr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76954"/>
      </p:ext>
    </p:extLst>
  </p:cSld>
  <p:clrMapOvr>
    <a:masterClrMapping/>
  </p:clrMapOvr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04828"/>
      </p:ext>
    </p:extLst>
  </p:cSld>
  <p:clrMapOvr>
    <a:masterClrMapping/>
  </p:clrMapOvr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0942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95953"/>
      </p:ext>
    </p:extLst>
  </p:cSld>
  <p:clrMapOvr>
    <a:masterClrMapping/>
  </p:clrMapOvr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668"/>
      </p:ext>
    </p:extLst>
  </p:cSld>
  <p:clrMapOvr>
    <a:masterClrMapping/>
  </p:clrMapOvr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656814770"/>
      </p:ext>
    </p:extLst>
  </p:cSld>
  <p:clrMapOvr>
    <a:masterClrMapping/>
  </p:clrMapOvr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05391"/>
      </p:ext>
    </p:extLst>
  </p:cSld>
  <p:clrMapOvr>
    <a:masterClrMapping/>
  </p:clrMapOvr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59613"/>
      </p:ext>
    </p:extLst>
  </p:cSld>
  <p:clrMapOvr>
    <a:masterClrMapping/>
  </p:clrMapOvr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38217"/>
      </p:ext>
    </p:extLst>
  </p:cSld>
  <p:clrMapOvr>
    <a:masterClrMapping/>
  </p:clrMapOvr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9947"/>
      </p:ext>
    </p:extLst>
  </p:cSld>
  <p:clrMapOvr>
    <a:masterClrMapping/>
  </p:clrMapOvr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08610"/>
      </p:ext>
    </p:extLst>
  </p:cSld>
  <p:clrMapOvr>
    <a:masterClrMapping/>
  </p:clrMapOvr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05786"/>
      </p:ext>
    </p:extLst>
  </p:cSld>
  <p:clrMapOvr>
    <a:masterClrMapping/>
  </p:clrMapOvr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79389"/>
      </p:ext>
    </p:extLst>
  </p:cSld>
  <p:clrMapOvr>
    <a:masterClrMapping/>
  </p:clrMapOvr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912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538861688"/>
      </p:ext>
    </p:extLst>
  </p:cSld>
  <p:clrMapOvr>
    <a:masterClrMapping/>
  </p:clrMapOvr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90095"/>
      </p:ext>
    </p:extLst>
  </p:cSld>
  <p:clrMapOvr>
    <a:masterClrMapping/>
  </p:clrMapOvr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185"/>
      </p:ext>
    </p:extLst>
  </p:cSld>
  <p:clrMapOvr>
    <a:masterClrMapping/>
  </p:clrMapOvr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863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35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0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826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66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307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137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220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4487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5139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0163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30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5067708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4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116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05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0897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809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384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644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454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089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982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62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4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057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386361"/>
            <a:ext cx="10515600" cy="2631687"/>
          </a:xfrm>
        </p:spPr>
        <p:txBody>
          <a:bodyPr/>
          <a:lstStyle/>
          <a:p>
            <a:pPr algn="ctr"/>
            <a:r>
              <a:rPr lang="en-US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8621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943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2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930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148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64748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957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382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9606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8136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2325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554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42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3650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5495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750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677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840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577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1302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2860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9004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65859757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865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054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836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5508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742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66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799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4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556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261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2941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8083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2125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7994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4837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646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7381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882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2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2024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917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D6B4-8529-1742-A8BD-BA25BCC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2" y="2576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41441477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90515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015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666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59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7390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2751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4728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9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386361"/>
            <a:ext cx="10515600" cy="2631687"/>
          </a:xfrm>
        </p:spPr>
        <p:txBody>
          <a:bodyPr/>
          <a:lstStyle/>
          <a:p>
            <a:pPr algn="ctr"/>
            <a:r>
              <a:rPr lang="en-US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7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598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4265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0909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7783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0017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8328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535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1943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Have you got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9381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226520790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1725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852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5542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7761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653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418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8507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9200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064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694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1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316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4566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2750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8845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209357024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8388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178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158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983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7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9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3377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312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982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1796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2434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99649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6495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4906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6634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1456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7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5184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22723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4811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128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5604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59210879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5635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3456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7288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765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4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9497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4769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83365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2477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5466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59475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0437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53857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0042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1568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1307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9324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482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8316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6582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1120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7843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140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54893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5629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7877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9923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880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1729698514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42560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49254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1324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4292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6824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4008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59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4138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4316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3706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9300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28935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40844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46484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727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4219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450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19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8564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21997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3516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8557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41150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0878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81504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287860734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D6B4-8529-1742-A8BD-BA25BCC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2" y="2576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904643734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1636545505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2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410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54159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2301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255836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865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9346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73938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85836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61596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186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5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3966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0444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7166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7441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81624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602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20027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8327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9503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32219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208559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635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3017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3074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7768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7357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5211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59869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463354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199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2850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47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8938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559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9284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517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531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4988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547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53515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12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84811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294152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8992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D6B4-8529-1742-A8BD-BA25BCC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2" y="2576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167926616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761807311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40553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2775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7880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572435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2473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70677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8376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7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34188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2636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9166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0573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9117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29077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5920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72588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3643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03179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34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84364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2498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05871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51044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570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29007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2766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35421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44552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3135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343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8001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81775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064865142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61374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73602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663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897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84200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2362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16224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03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88035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3961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34800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63833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0219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37692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0572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82221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7030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093558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00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09424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04189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0696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775243328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07869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75056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35695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43889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89249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62174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77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58289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2825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9908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66560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53605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796575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52428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9855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81406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8117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11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86109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51374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5397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88290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6395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79207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09487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38959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58894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52310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2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3345029146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3594362646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24843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1714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96106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252835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91625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1406853424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14977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08782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52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30675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169348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11133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38185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6246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49467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97450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00688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26089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1949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75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8390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90426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93491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5411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83185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80702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0380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0229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4894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4128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86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64355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20511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26889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1137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0924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25108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18094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863789605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82331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860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9760"/>
      </p:ext>
    </p:extLst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47048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19224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57156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29035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19279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56423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09601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38177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545770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46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2766"/>
      </p:ext>
    </p:extLst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0191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55242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5454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114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53939"/>
      </p:ext>
    </p:extLst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963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6909"/>
      </p:ext>
    </p:extLst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64401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425"/>
      </p:ext>
    </p:extLst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56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07819"/>
      </p:ext>
    </p:extLst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3094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58362"/>
      </p:ext>
    </p:extLst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13871"/>
      </p:ext>
    </p:extLst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219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3239053445"/>
      </p:ext>
    </p:extLst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27598"/>
      </p:ext>
    </p:extLst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24171"/>
      </p:ext>
    </p:extLst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38932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12046"/>
      </p:ext>
    </p:extLst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96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5106"/>
      </p:ext>
    </p:extLst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141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21953"/>
      </p:ext>
    </p:extLst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1102"/>
      </p:ext>
    </p:extLst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02877"/>
      </p:ext>
    </p:extLst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6145"/>
      </p:ext>
    </p:extLst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59698"/>
      </p:ext>
    </p:extLst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34719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4350"/>
      </p:ext>
    </p:extLst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62066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64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05308"/>
      </p:ext>
    </p:extLst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4211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94545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5294"/>
      </p:ext>
    </p:extLst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91831"/>
      </p:ext>
    </p:extLst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67831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90987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2746"/>
      </p:ext>
    </p:extLst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18429"/>
      </p:ext>
    </p:extLst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610948670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1876947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841887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06124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21383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81728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53120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0973"/>
      </p:ext>
    </p:extLst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511093"/>
      </p:ext>
    </p:extLst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37297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5089"/>
      </p:ext>
    </p:extLst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02749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121850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99428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74886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5198"/>
      </p:ext>
    </p:extLst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1367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98062"/>
      </p:ext>
    </p:extLst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63776"/>
      </p:ext>
    </p:extLst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23797"/>
      </p:ext>
    </p:extLst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350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9254"/>
      </p:ext>
    </p:extLst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63355"/>
      </p:ext>
    </p:extLst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76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970847985"/>
      </p:ext>
    </p:extLst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43508"/>
      </p:ext>
    </p:extLst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6</a:t>
            </a:r>
          </a:p>
        </p:txBody>
      </p:sp>
    </p:spTree>
    <p:extLst>
      <p:ext uri="{BB962C8B-B14F-4D97-AF65-F5344CB8AC3E}">
        <p14:creationId xmlns:p14="http://schemas.microsoft.com/office/powerpoint/2010/main" val="3950294536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46731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0148"/>
      </p:ext>
    </p:extLst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23809"/>
      </p:ext>
    </p:extLst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8544"/>
      </p:ext>
    </p:extLst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7894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2898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9420"/>
      </p:ext>
    </p:extLst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8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07203"/>
      </p:ext>
    </p:extLst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52356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99839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79743"/>
      </p:ext>
    </p:extLst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5489"/>
      </p:ext>
    </p:extLst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39470"/>
      </p:ext>
    </p:extLst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5415"/>
      </p:ext>
    </p:extLst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4199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7646"/>
      </p:ext>
    </p:extLst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2879515188"/>
      </p:ext>
    </p:extLst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31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9976"/>
      </p:ext>
    </p:extLst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43569"/>
      </p:ext>
    </p:extLst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39869"/>
      </p:ext>
    </p:extLst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66045"/>
      </p:ext>
    </p:extLst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2114014158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72969"/>
      </p:ext>
    </p:extLst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13602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3088"/>
      </p:ext>
    </p:extLst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846045"/>
      </p:ext>
    </p:extLst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00633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22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87717"/>
      </p:ext>
    </p:extLst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55769"/>
      </p:ext>
    </p:extLst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2358"/>
      </p:ext>
    </p:extLst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2501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89681"/>
      </p:ext>
    </p:extLst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74826"/>
      </p:ext>
    </p:extLst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06959"/>
      </p:ext>
    </p:extLst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623"/>
      </p:ext>
    </p:extLst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59346"/>
      </p:ext>
    </p:extLst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92697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7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31565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18642"/>
      </p:ext>
    </p:extLst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80771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90773"/>
      </p:ext>
    </p:extLst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82753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6322"/>
      </p:ext>
    </p:extLst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90546"/>
      </p:ext>
    </p:extLst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5809"/>
      </p:ext>
    </p:extLst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72431"/>
      </p:ext>
    </p:extLst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7064"/>
      </p:ext>
    </p:extLst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1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34663"/>
      </p:ext>
    </p:extLst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8655"/>
      </p:ext>
    </p:extLst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924580"/>
      </p:ext>
    </p:extLst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108"/>
      </p:ext>
    </p:extLst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4261768952"/>
      </p:ext>
    </p:extLst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98340"/>
      </p:ext>
    </p:extLst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19198"/>
      </p:ext>
    </p:extLst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00804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3184"/>
      </p:ext>
    </p:extLst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20446"/>
      </p:ext>
    </p:extLst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67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0071"/>
      </p:ext>
    </p:extLst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48566"/>
      </p:ext>
    </p:extLst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90337"/>
      </p:ext>
    </p:extLst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26761"/>
      </p:ext>
    </p:extLst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1529"/>
      </p:ext>
    </p:extLst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4264470366"/>
      </p:ext>
    </p:extLst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74844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14235"/>
      </p:ext>
    </p:extLst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97810"/>
      </p:ext>
    </p:extLst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83869"/>
      </p:ext>
    </p:extLst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91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7472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392891"/>
      </p:ext>
    </p:extLst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4350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51272"/>
      </p:ext>
    </p:extLst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97782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575774364"/>
      </p:ext>
    </p:extLst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95436"/>
      </p:ext>
    </p:extLst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09864"/>
      </p:ext>
    </p:extLst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7372"/>
      </p:ext>
    </p:extLst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4042"/>
      </p:ext>
    </p:extLst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97912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7456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2908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40335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3314"/>
      </p:ext>
    </p:extLst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85127"/>
      </p:ext>
    </p:extLst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5864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7525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57645"/>
      </p:ext>
    </p:extLst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78601"/>
      </p:ext>
    </p:extLst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24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67241"/>
      </p:ext>
    </p:extLst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21781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2477"/>
      </p:ext>
    </p:extLst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094321"/>
      </p:ext>
    </p:extLst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84624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6473"/>
      </p:ext>
    </p:extLst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3673"/>
      </p:ext>
    </p:extLst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3516"/>
      </p:ext>
    </p:extLst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16363"/>
      </p:ext>
    </p:extLst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9821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633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821"/>
      </p:ext>
    </p:extLst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46401"/>
      </p:ext>
    </p:extLst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88581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2216"/>
      </p:ext>
    </p:extLst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81184"/>
      </p:ext>
    </p:extLst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96250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3763061809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241901"/>
      </p:ext>
    </p:extLst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7</a:t>
            </a:r>
          </a:p>
        </p:txBody>
      </p:sp>
    </p:spTree>
    <p:extLst>
      <p:ext uri="{BB962C8B-B14F-4D97-AF65-F5344CB8AC3E}">
        <p14:creationId xmlns:p14="http://schemas.microsoft.com/office/powerpoint/2010/main" val="3789140707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92936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66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26765"/>
      </p:ext>
    </p:extLst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20880"/>
      </p:ext>
    </p:extLst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50677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00513"/>
      </p:ext>
    </p:extLst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6781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54169"/>
      </p:ext>
    </p:extLst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257397"/>
      </p:ext>
    </p:extLst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33811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1669886037"/>
      </p:ext>
    </p:extLst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5552"/>
      </p:ext>
    </p:extLst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56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221204"/>
      </p:ext>
    </p:extLst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00930"/>
      </p:ext>
    </p:extLst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87180"/>
      </p:ext>
    </p:extLst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79752"/>
      </p:ext>
    </p:extLst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93198"/>
      </p:ext>
    </p:extLst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41018"/>
      </p:ext>
    </p:extLst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847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4643"/>
      </p:ext>
    </p:extLst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31344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101492490"/>
      </p:ext>
    </p:extLst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2" y="2543634"/>
            <a:ext cx="6838413" cy="1325563"/>
          </a:xfrm>
        </p:spPr>
        <p:txBody>
          <a:bodyPr>
            <a:normAutofit/>
          </a:bodyPr>
          <a:lstStyle/>
          <a:p>
            <a:r>
              <a:rPr lang="en-US" sz="7200" dirty="0"/>
              <a:t>I found a getorsi.</a:t>
            </a:r>
          </a:p>
        </p:txBody>
      </p:sp>
    </p:spTree>
    <p:extLst>
      <p:ext uri="{BB962C8B-B14F-4D97-AF65-F5344CB8AC3E}">
        <p14:creationId xmlns:p14="http://schemas.microsoft.com/office/powerpoint/2010/main" val="3728744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56428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71077"/>
      </p:ext>
    </p:extLst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61675"/>
      </p:ext>
    </p:extLst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3051"/>
      </p:ext>
    </p:extLst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19491"/>
      </p:ext>
    </p:extLst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410272"/>
      </p:ext>
    </p:extLst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4719"/>
      </p:ext>
    </p:extLst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8608"/>
      </p:ext>
    </p:extLst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4487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410337310"/>
      </p:ext>
    </p:extLst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28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29370"/>
      </p:ext>
    </p:extLst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99870"/>
      </p:ext>
    </p:extLst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9535"/>
      </p:ext>
    </p:extLst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3505"/>
      </p:ext>
    </p:extLst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45207"/>
      </p:ext>
    </p:extLst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88989"/>
      </p:ext>
    </p:extLst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180"/>
      </p:ext>
    </p:extLst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3845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90037"/>
      </p:ext>
    </p:extLst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4489"/>
      </p:ext>
    </p:extLst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86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00614"/>
      </p:ext>
    </p:extLst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9858"/>
      </p:ext>
    </p:extLst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9755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70473"/>
      </p:ext>
    </p:extLst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2795"/>
      </p:ext>
    </p:extLst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82702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8886"/>
      </p:ext>
    </p:extLst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828325"/>
      </p:ext>
    </p:extLst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6991"/>
      </p:ext>
    </p:extLst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6743"/>
      </p:ext>
    </p:extLst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254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99657"/>
      </p:ext>
    </p:extLst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94884"/>
      </p:ext>
    </p:extLst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74089"/>
      </p:ext>
    </p:extLst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39254"/>
      </p:ext>
    </p:extLst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98450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68485"/>
      </p:ext>
    </p:extLst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5493"/>
      </p:ext>
    </p:extLst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22178"/>
      </p:ext>
    </p:extLst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7268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04291"/>
      </p:ext>
    </p:extLst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55061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962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59152"/>
      </p:ext>
    </p:extLst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87881"/>
      </p:ext>
    </p:extLst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1577235843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52655"/>
      </p:ext>
    </p:extLst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96749"/>
      </p:ext>
    </p:extLst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3052"/>
      </p:ext>
    </p:extLst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807527"/>
      </p:ext>
    </p:extLst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5381"/>
      </p:ext>
    </p:extLst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83198"/>
      </p:ext>
    </p:extLst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6351"/>
      </p:ext>
    </p:extLst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33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69505"/>
      </p:ext>
    </p:extLst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7250"/>
      </p:ext>
    </p:extLst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76296"/>
      </p:ext>
    </p:extLst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43768"/>
      </p:ext>
    </p:extLst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62132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9391"/>
      </p:ext>
    </p:extLst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40311"/>
      </p:ext>
    </p:extLst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0647"/>
      </p:ext>
    </p:extLst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49928"/>
      </p:ext>
    </p:extLst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09988"/>
      </p:ext>
    </p:extLst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77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65619"/>
      </p:ext>
    </p:extLst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98835"/>
      </p:ext>
    </p:extLst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6363"/>
      </p:ext>
    </p:extLst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272356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1150"/>
      </p:ext>
    </p:extLst>
  </p:cSld>
  <p:clrMapOvr>
    <a:masterClrMapping/>
  </p:clrMapOvr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71888"/>
      </p:ext>
    </p:extLst>
  </p:cSld>
  <p:clrMapOvr>
    <a:masterClrMapping/>
  </p:clrMapOvr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9600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40050"/>
      </p:ext>
    </p:extLst>
  </p:cSld>
  <p:clrMapOvr>
    <a:masterClrMapping/>
  </p:clrMapOvr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0307"/>
      </p:ext>
    </p:extLst>
  </p:cSld>
  <p:clrMapOvr>
    <a:masterClrMapping/>
  </p:clrMapOvr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4522"/>
      </p:ext>
    </p:extLst>
  </p:cSld>
  <p:clrMapOvr>
    <a:masterClrMapping/>
  </p:clrMapOvr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5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69113"/>
      </p:ext>
    </p:extLst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68735"/>
      </p:ext>
    </p:extLst>
  </p:cSld>
  <p:clrMapOvr>
    <a:masterClrMapping/>
  </p:clrMapOvr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38173"/>
      </p:ext>
    </p:extLst>
  </p:cSld>
  <p:clrMapOvr>
    <a:masterClrMapping/>
  </p:clrMapOvr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2246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5883"/>
      </p:ext>
    </p:extLst>
  </p:cSld>
  <p:clrMapOvr>
    <a:masterClrMapping/>
  </p:clrMapOvr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74962"/>
      </p:ext>
    </p:extLst>
  </p:cSld>
  <p:clrMapOvr>
    <a:masterClrMapping/>
  </p:clrMapOvr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18531"/>
      </p:ext>
    </p:extLst>
  </p:cSld>
  <p:clrMapOvr>
    <a:masterClrMapping/>
  </p:clrMapOvr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48710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45976"/>
      </p:ext>
    </p:extLst>
  </p:cSld>
  <p:clrMapOvr>
    <a:masterClrMapping/>
  </p:clrMapOvr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3508310873"/>
      </p:ext>
    </p:extLst>
  </p:cSld>
  <p:clrMapOvr>
    <a:masterClrMapping/>
  </p:clrMapOvr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94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24512"/>
      </p:ext>
    </p:extLst>
  </p:cSld>
  <p:clrMapOvr>
    <a:masterClrMapping/>
  </p:clrMapOvr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7211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53015"/>
      </p:ext>
    </p:extLst>
  </p:cSld>
  <p:clrMapOvr>
    <a:masterClrMapping/>
  </p:clrMapOvr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75534"/>
      </p:ext>
    </p:extLst>
  </p:cSld>
  <p:clrMapOvr>
    <a:masterClrMapping/>
  </p:clrMapOvr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8</a:t>
            </a:r>
          </a:p>
        </p:txBody>
      </p:sp>
    </p:spTree>
    <p:extLst>
      <p:ext uri="{BB962C8B-B14F-4D97-AF65-F5344CB8AC3E}">
        <p14:creationId xmlns:p14="http://schemas.microsoft.com/office/powerpoint/2010/main" val="2046161128"/>
      </p:ext>
    </p:extLst>
  </p:cSld>
  <p:clrMapOvr>
    <a:masterClrMapping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86778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60477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4703"/>
      </p:ext>
    </p:extLst>
  </p:cSld>
  <p:clrMapOvr>
    <a:masterClrMapping/>
  </p:clrMapOvr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63905"/>
      </p:ext>
    </p:extLst>
  </p:cSld>
  <p:clrMapOvr>
    <a:masterClrMapping/>
  </p:clrMapOvr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08992"/>
      </p:ext>
    </p:extLst>
  </p:cSld>
  <p:clrMapOvr>
    <a:masterClrMapping/>
  </p:clrMapOvr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158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37182"/>
      </p:ext>
    </p:extLst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9991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945356"/>
      </p:ext>
    </p:extLst>
  </p:cSld>
  <p:clrMapOvr>
    <a:masterClrMapping/>
  </p:clrMapOvr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89829"/>
      </p:ext>
    </p:extLst>
  </p:cSld>
  <p:clrMapOvr>
    <a:masterClrMapping/>
  </p:clrMapOvr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3308955658"/>
      </p:ext>
    </p:extLst>
  </p:cSld>
  <p:clrMapOvr>
    <a:masterClrMapping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00240"/>
      </p:ext>
    </p:extLst>
  </p:cSld>
  <p:clrMapOvr>
    <a:masterClrMapping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97536"/>
      </p:ext>
    </p:extLst>
  </p:cSld>
  <p:clrMapOvr>
    <a:masterClrMapping/>
  </p:clrMapOvr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9741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14737"/>
      </p:ext>
    </p:extLst>
  </p:cSld>
  <p:clrMapOvr>
    <a:masterClrMapping/>
  </p:clrMapOvr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06023"/>
      </p:ext>
    </p:extLst>
  </p:cSld>
  <p:clrMapOvr>
    <a:masterClrMapping/>
  </p:clrMapOvr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54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8812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44971"/>
      </p:ext>
    </p:extLst>
  </p:cSld>
  <p:clrMapOvr>
    <a:masterClrMapping/>
  </p:clrMapOvr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32456"/>
      </p:ext>
    </p:extLst>
  </p:cSld>
  <p:clrMapOvr>
    <a:masterClrMapping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89619"/>
      </p:ext>
    </p:extLst>
  </p:cSld>
  <p:clrMapOvr>
    <a:masterClrMapping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70680"/>
      </p:ext>
    </p:extLst>
  </p:cSld>
  <p:clrMapOvr>
    <a:masterClrMapping/>
  </p:clrMapOvr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1987"/>
      </p:ext>
    </p:extLst>
  </p:cSld>
  <p:clrMapOvr>
    <a:masterClrMapping/>
  </p:clrMapOvr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192555681"/>
      </p:ext>
    </p:extLst>
  </p:cSld>
  <p:clrMapOvr>
    <a:masterClrMapping/>
  </p:clrMapOvr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922"/>
      </p:ext>
    </p:extLst>
  </p:cSld>
  <p:clrMapOvr>
    <a:masterClrMapping/>
  </p:clrMapOvr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6577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6934"/>
      </p:ext>
    </p:extLst>
  </p:cSld>
  <p:clrMapOvr>
    <a:masterClrMapping/>
  </p:clrMapOvr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7884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75332"/>
      </p:ext>
    </p:extLst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50062"/>
      </p:ext>
    </p:extLst>
  </p:cSld>
  <p:clrMapOvr>
    <a:masterClrMapping/>
  </p:clrMapOvr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6920"/>
      </p:ext>
    </p:extLst>
  </p:cSld>
  <p:clrMapOvr>
    <a:masterClrMapping/>
  </p:clrMapOvr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96104"/>
      </p:ext>
    </p:extLst>
  </p:cSld>
  <p:clrMapOvr>
    <a:masterClrMapping/>
  </p:clrMapOvr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47234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90710"/>
      </p:ext>
    </p:extLst>
  </p:cSld>
  <p:clrMapOvr>
    <a:masterClrMapping/>
  </p:clrMapOvr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20817"/>
      </p:ext>
    </p:extLst>
  </p:cSld>
  <p:clrMapOvr>
    <a:masterClrMapping/>
  </p:clrMapOvr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03186"/>
      </p:ext>
    </p:extLst>
  </p:cSld>
  <p:clrMapOvr>
    <a:masterClrMapping/>
  </p:clrMapOvr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63195"/>
      </p:ext>
    </p:extLst>
  </p:cSld>
  <p:clrMapOvr>
    <a:masterClrMapping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53663"/>
      </p:ext>
    </p:extLst>
  </p:cSld>
  <p:clrMapOvr>
    <a:masterClrMapping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75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0706"/>
      </p:ext>
    </p:extLst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94857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83743"/>
      </p:ext>
    </p:extLst>
  </p:cSld>
  <p:clrMapOvr>
    <a:masterClrMapping/>
  </p:clrMapOvr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97992"/>
      </p:ext>
    </p:extLst>
  </p:cSld>
  <p:clrMapOvr>
    <a:masterClrMapping/>
  </p:clrMapOvr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32897"/>
      </p:ext>
    </p:extLst>
  </p:cSld>
  <p:clrMapOvr>
    <a:masterClrMapping/>
  </p:clrMapOvr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2740"/>
      </p:ext>
    </p:extLst>
  </p:cSld>
  <p:clrMapOvr>
    <a:masterClrMapping/>
  </p:clrMapOvr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0905"/>
      </p:ext>
    </p:extLst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803309"/>
      </p:ext>
    </p:extLst>
  </p:cSld>
  <p:clrMapOvr>
    <a:masterClrMapping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2330"/>
      </p:ext>
    </p:extLst>
  </p:cSld>
  <p:clrMapOvr>
    <a:masterClrMapping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26545"/>
      </p:ext>
    </p:extLst>
  </p:cSld>
  <p:clrMapOvr>
    <a:masterClrMapping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28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81995"/>
      </p:ext>
    </p:extLst>
  </p:cSld>
  <p:clrMapOvr>
    <a:masterClrMapping/>
  </p:clrMapOvr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0847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69065"/>
      </p:ext>
    </p:extLst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54388"/>
      </p:ext>
    </p:extLst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3736"/>
      </p:ext>
    </p:extLst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66533"/>
      </p:ext>
    </p:extLst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3088"/>
      </p:ext>
    </p:extLst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54669"/>
      </p:ext>
    </p:extLst>
  </p:cSld>
  <p:clrMapOvr>
    <a:masterClrMapping/>
  </p:clrMapOvr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65427"/>
      </p:ext>
    </p:extLst>
  </p:cSld>
  <p:clrMapOvr>
    <a:masterClrMapping/>
  </p:clrMapOvr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7071"/>
      </p:ext>
    </p:extLst>
  </p:cSld>
  <p:clrMapOvr>
    <a:masterClrMapping/>
  </p:clrMapOvr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4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30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Have you got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98367"/>
      </p:ext>
    </p:extLst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59824"/>
      </p:ext>
    </p:extLst>
  </p:cSld>
  <p:clrMapOvr>
    <a:masterClrMapping/>
  </p:clrMapOvr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7580"/>
      </p:ext>
    </p:extLst>
  </p:cSld>
  <p:clrMapOvr>
    <a:masterClrMapping/>
  </p:clrMapOvr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3914740039"/>
      </p:ext>
    </p:extLst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11277"/>
      </p:ext>
    </p:extLst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95370"/>
      </p:ext>
    </p:extLst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61588"/>
      </p:ext>
    </p:extLst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71829460"/>
      </p:ext>
    </p:extLst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74326"/>
      </p:ext>
    </p:extLst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7216"/>
      </p:ext>
    </p:extLst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3993278139"/>
      </p:ext>
    </p:extLst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91542"/>
      </p:ext>
    </p:extLst>
  </p:cSld>
  <p:clrMapOvr>
    <a:masterClrMapping/>
  </p:clrMapOvr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66566"/>
      </p:ext>
    </p:extLst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3704"/>
      </p:ext>
    </p:extLst>
  </p:cSld>
  <p:clrMapOvr>
    <a:masterClrMapping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728752"/>
      </p:ext>
    </p:extLst>
  </p:cSld>
  <p:clrMapOvr>
    <a:masterClrMapping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87047"/>
      </p:ext>
    </p:extLst>
  </p:cSld>
  <p:clrMapOvr>
    <a:masterClrMapping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43013"/>
      </p:ext>
    </p:extLst>
  </p:cSld>
  <p:clrMapOvr>
    <a:masterClrMapping/>
  </p:clrMapOvr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70612"/>
      </p:ext>
    </p:extLst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39715"/>
      </p:ext>
    </p:extLst>
  </p:cSld>
  <p:clrMapOvr>
    <a:masterClrMapping/>
  </p:clrMapOvr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92014"/>
      </p:ext>
    </p:extLst>
  </p:cSld>
  <p:clrMapOvr>
    <a:masterClrMapping/>
  </p:clrMapOvr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598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50761"/>
      </p:ext>
    </p:extLst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70264"/>
      </p:ext>
    </p:extLst>
  </p:cSld>
  <p:clrMapOvr>
    <a:masterClrMapping/>
  </p:clrMapOvr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09602"/>
      </p:ext>
    </p:extLst>
  </p:cSld>
  <p:clrMapOvr>
    <a:masterClrMapping/>
  </p:clrMapOvr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49738"/>
      </p:ext>
    </p:extLst>
  </p:cSld>
  <p:clrMapOvr>
    <a:masterClrMapping/>
  </p:clrMapOvr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8868"/>
      </p:ext>
    </p:extLst>
  </p:cSld>
  <p:clrMapOvr>
    <a:masterClrMapping/>
  </p:clrMapOvr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21303"/>
      </p:ext>
    </p:extLst>
  </p:cSld>
  <p:clrMapOvr>
    <a:masterClrMapping/>
  </p:clrMapOvr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02809"/>
      </p:ext>
    </p:extLst>
  </p:cSld>
  <p:clrMapOvr>
    <a:masterClrMapping/>
  </p:clrMapOvr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801910106"/>
      </p:ext>
    </p:extLst>
  </p:cSld>
  <p:clrMapOvr>
    <a:masterClrMapping/>
  </p:clrMapOvr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6430"/>
      </p:ext>
    </p:extLst>
  </p:cSld>
  <p:clrMapOvr>
    <a:masterClrMapping/>
  </p:clrMapOvr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 found a getorsi.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8991"/>
      </p:ext>
    </p:extLst>
  </p:cSld>
  <p:clrMapOvr>
    <a:masterClrMapping/>
  </p:clrMapOvr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229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63692"/>
      </p:ext>
    </p:extLst>
  </p:cSld>
  <p:clrMapOvr>
    <a:masterClrMapping/>
  </p:clrMapOvr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21566"/>
      </p:ext>
    </p:extLst>
  </p:cSld>
  <p:clrMapOvr>
    <a:masterClrMapping/>
  </p:clrMapOvr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38083"/>
      </p:ext>
    </p:extLst>
  </p:cSld>
  <p:clrMapOvr>
    <a:masterClrMapping/>
  </p:clrMapOvr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50511"/>
      </p:ext>
    </p:extLst>
  </p:cSld>
  <p:clrMapOvr>
    <a:masterClrMapping/>
  </p:clrMapOvr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415957"/>
      </p:ext>
    </p:extLst>
  </p:cSld>
  <p:clrMapOvr>
    <a:masterClrMapping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7210"/>
      </p:ext>
    </p:extLst>
  </p:cSld>
  <p:clrMapOvr>
    <a:masterClrMapping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65159"/>
      </p:ext>
    </p:extLst>
  </p:cSld>
  <p:clrMapOvr>
    <a:masterClrMapping/>
  </p:clrMapOvr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07402"/>
      </p:ext>
    </p:extLst>
  </p:cSld>
  <p:clrMapOvr>
    <a:masterClrMapping/>
  </p:clrMapOvr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4089707861"/>
      </p:ext>
    </p:extLst>
  </p:cSld>
  <p:clrMapOvr>
    <a:masterClrMapping/>
  </p:clrMapOvr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8068"/>
      </p:ext>
    </p:extLst>
  </p:cSld>
  <p:clrMapOvr>
    <a:masterClrMapping/>
  </p:clrMapOvr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18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33529"/>
      </p:ext>
    </p:extLst>
  </p:cSld>
  <p:clrMapOvr>
    <a:masterClrMapping/>
  </p:clrMapOvr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96498"/>
      </p:ext>
    </p:extLst>
  </p:cSld>
  <p:clrMapOvr>
    <a:masterClrMapping/>
  </p:clrMapOvr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0481"/>
      </p:ext>
    </p:extLst>
  </p:cSld>
  <p:clrMapOvr>
    <a:masterClrMapping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33401"/>
      </p:ext>
    </p:extLst>
  </p:cSld>
  <p:clrMapOvr>
    <a:masterClrMapping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06764"/>
      </p:ext>
    </p:extLst>
  </p:cSld>
  <p:clrMapOvr>
    <a:masterClrMapping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7927"/>
      </p:ext>
    </p:extLst>
  </p:cSld>
  <p:clrMapOvr>
    <a:masterClrMapping/>
  </p:clrMapOvr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7786"/>
      </p:ext>
    </p:extLst>
  </p:cSld>
  <p:clrMapOvr>
    <a:masterClrMapping/>
  </p:clrMapOvr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63591"/>
      </p:ext>
    </p:extLst>
  </p:cSld>
  <p:clrMapOvr>
    <a:masterClrMapping/>
  </p:clrMapOvr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5389"/>
      </p:ext>
    </p:extLst>
  </p:cSld>
  <p:clrMapOvr>
    <a:masterClrMapping/>
  </p:clrMapOvr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19320"/>
      </p:ext>
    </p:extLst>
  </p:cSld>
  <p:clrMapOvr>
    <a:masterClrMapping/>
  </p:clrMapOvr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9</a:t>
            </a:r>
          </a:p>
        </p:txBody>
      </p:sp>
    </p:spTree>
    <p:extLst>
      <p:ext uri="{BB962C8B-B14F-4D97-AF65-F5344CB8AC3E}">
        <p14:creationId xmlns:p14="http://schemas.microsoft.com/office/powerpoint/2010/main" val="3887307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67572"/>
      </p:ext>
    </p:extLst>
  </p:cSld>
  <p:clrMapOvr>
    <a:masterClrMapping/>
  </p:clrMapOvr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99895"/>
      </p:ext>
    </p:extLst>
  </p:cSld>
  <p:clrMapOvr>
    <a:masterClrMapping/>
  </p:clrMapOvr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62714"/>
      </p:ext>
    </p:extLst>
  </p:cSld>
  <p:clrMapOvr>
    <a:masterClrMapping/>
  </p:clrMapOvr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teparsi.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8103"/>
      </p:ext>
    </p:extLst>
  </p:cSld>
  <p:clrMapOvr>
    <a:masterClrMapping/>
  </p:clrMapOvr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3275"/>
      </p:ext>
    </p:extLst>
  </p:cSld>
  <p:clrMapOvr>
    <a:masterClrMapping/>
  </p:clrMapOvr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garpesi?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2374"/>
      </p:ext>
    </p:extLst>
  </p:cSld>
  <p:clrMapOvr>
    <a:masterClrMapping/>
  </p:clrMapOvr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656396"/>
      </p:ext>
    </p:extLst>
  </p:cSld>
  <p:clrMapOvr>
    <a:masterClrMapping/>
  </p:clrMapOvr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51448"/>
      </p:ext>
    </p:extLst>
  </p:cSld>
  <p:clrMapOvr>
    <a:masterClrMapping/>
  </p:clrMapOvr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4371"/>
      </p:ext>
    </p:extLst>
  </p:cSld>
  <p:clrMapOvr>
    <a:masterClrMapping/>
  </p:clrMapOvr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tarsepee?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46304"/>
      </p:ext>
    </p:extLst>
  </p:cSld>
  <p:clrMapOvr>
    <a:masterClrMapping/>
  </p:clrMapOvr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I’ve got a new sarpeta. </a:t>
            </a:r>
          </a:p>
        </p:txBody>
      </p:sp>
    </p:spTree>
    <p:extLst>
      <p:ext uri="{BB962C8B-B14F-4D97-AF65-F5344CB8AC3E}">
        <p14:creationId xmlns:p14="http://schemas.microsoft.com/office/powerpoint/2010/main" val="29556947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2343894277"/>
      </p:ext>
    </p:extLst>
  </p:cSld>
  <p:clrMapOvr>
    <a:masterClrMapping/>
  </p:clrMapOvr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62305"/>
      </p:ext>
    </p:extLst>
  </p:cSld>
  <p:clrMapOvr>
    <a:masterClrMapping/>
  </p:clrMapOvr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71747"/>
      </p:ext>
    </p:extLst>
  </p:cSld>
  <p:clrMapOvr>
    <a:masterClrMapping/>
  </p:clrMapOvr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0224"/>
      </p:ext>
    </p:extLst>
  </p:cSld>
  <p:clrMapOvr>
    <a:masterClrMapping/>
  </p:clrMapOvr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70792"/>
      </p:ext>
    </p:extLst>
  </p:cSld>
  <p:clrMapOvr>
    <a:masterClrMapping/>
  </p:clrMapOvr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0891"/>
      </p:ext>
    </p:extLst>
  </p:cSld>
  <p:clrMapOvr>
    <a:masterClrMapping/>
  </p:clrMapOvr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8242"/>
      </p:ext>
    </p:extLst>
  </p:cSld>
  <p:clrMapOvr>
    <a:masterClrMapping/>
  </p:clrMapOvr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7730"/>
      </p:ext>
    </p:extLst>
  </p:cSld>
  <p:clrMapOvr>
    <a:masterClrMapping/>
  </p:clrMapOvr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1274"/>
      </p:ext>
    </p:extLst>
  </p:cSld>
  <p:clrMapOvr>
    <a:masterClrMapping/>
  </p:clrMapOvr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36281"/>
      </p:ext>
    </p:extLst>
  </p:cSld>
  <p:clrMapOvr>
    <a:masterClrMapping/>
  </p:clrMapOvr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74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26213"/>
      </p:ext>
    </p:extLst>
  </p:cSld>
  <p:clrMapOvr>
    <a:masterClrMapping/>
  </p:clrMapOvr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6846"/>
      </p:ext>
    </p:extLst>
  </p:cSld>
  <p:clrMapOvr>
    <a:masterClrMapping/>
  </p:clrMapOvr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12672"/>
      </p:ext>
    </p:extLst>
  </p:cSld>
  <p:clrMapOvr>
    <a:masterClrMapping/>
  </p:clrMapOvr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59178"/>
      </p:ext>
    </p:extLst>
  </p:cSld>
  <p:clrMapOvr>
    <a:masterClrMapping/>
  </p:clrMapOvr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45701"/>
      </p:ext>
    </p:extLst>
  </p:cSld>
  <p:clrMapOvr>
    <a:masterClrMapping/>
  </p:clrMapOvr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50492"/>
      </p:ext>
    </p:extLst>
  </p:cSld>
  <p:clrMapOvr>
    <a:masterClrMapping/>
  </p:clrMapOvr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1469"/>
      </p:ext>
    </p:extLst>
  </p:cSld>
  <p:clrMapOvr>
    <a:masterClrMapping/>
  </p:clrMapOvr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52122"/>
      </p:ext>
    </p:extLst>
  </p:cSld>
  <p:clrMapOvr>
    <a:masterClrMapping/>
  </p:clrMapOvr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5658"/>
      </p:ext>
    </p:extLst>
  </p:cSld>
  <p:clrMapOvr>
    <a:masterClrMapping/>
  </p:clrMapOvr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12077"/>
      </p:ext>
    </p:extLst>
  </p:cSld>
  <p:clrMapOvr>
    <a:masterClrMapping/>
  </p:clrMapOvr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282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48206"/>
      </p:ext>
    </p:extLst>
  </p:cSld>
  <p:clrMapOvr>
    <a:masterClrMapping/>
  </p:clrMapOvr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0516"/>
      </p:ext>
    </p:extLst>
  </p:cSld>
  <p:clrMapOvr>
    <a:masterClrMapping/>
  </p:clrMapOvr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4027"/>
      </p:ext>
    </p:extLst>
  </p:cSld>
  <p:clrMapOvr>
    <a:masterClrMapping/>
  </p:clrMapOvr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4035"/>
      </p:ext>
    </p:extLst>
  </p:cSld>
  <p:clrMapOvr>
    <a:masterClrMapping/>
  </p:clrMapOvr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75391"/>
      </p:ext>
    </p:extLst>
  </p:cSld>
  <p:clrMapOvr>
    <a:masterClrMapping/>
  </p:clrMapOvr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29234"/>
      </p:ext>
    </p:extLst>
  </p:cSld>
  <p:clrMapOvr>
    <a:masterClrMapping/>
  </p:clrMapOvr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84982"/>
      </p:ext>
    </p:extLst>
  </p:cSld>
  <p:clrMapOvr>
    <a:masterClrMapping/>
  </p:clrMapOvr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4962"/>
      </p:ext>
    </p:extLst>
  </p:cSld>
  <p:clrMapOvr>
    <a:masterClrMapping/>
  </p:clrMapOvr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found a sarpeta. </a:t>
            </a:r>
          </a:p>
        </p:txBody>
      </p:sp>
    </p:spTree>
    <p:extLst>
      <p:ext uri="{BB962C8B-B14F-4D97-AF65-F5344CB8AC3E}">
        <p14:creationId xmlns:p14="http://schemas.microsoft.com/office/powerpoint/2010/main" val="1429835880"/>
      </p:ext>
    </p:extLst>
  </p:cSld>
  <p:clrMapOvr>
    <a:masterClrMapping/>
  </p:clrMapOvr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88667"/>
      </p:ext>
    </p:extLst>
  </p:cSld>
  <p:clrMapOvr>
    <a:masterClrMapping/>
  </p:clrMapOvr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71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0096"/>
      </p:ext>
    </p:extLst>
  </p:cSld>
  <p:clrMapOvr>
    <a:masterClrMapping/>
  </p:clrMapOvr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72230"/>
      </p:ext>
    </p:extLst>
  </p:cSld>
  <p:clrMapOvr>
    <a:masterClrMapping/>
  </p:clrMapOvr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D831-08AC-CB43-BB80-2F97BAA1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8" y="2488216"/>
            <a:ext cx="4816366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BREAK TIME </a:t>
            </a:r>
          </a:p>
        </p:txBody>
      </p:sp>
    </p:spTree>
    <p:extLst>
      <p:ext uri="{BB962C8B-B14F-4D97-AF65-F5344CB8AC3E}">
        <p14:creationId xmlns:p14="http://schemas.microsoft.com/office/powerpoint/2010/main" val="1464393366"/>
      </p:ext>
    </p:extLst>
  </p:cSld>
  <p:clrMapOvr>
    <a:masterClrMapping/>
  </p:clrMapOvr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801090"/>
            <a:ext cx="10515600" cy="26316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I’ve got a new garpesi.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3627"/>
      </p:ext>
    </p:extLst>
  </p:cSld>
  <p:clrMapOvr>
    <a:masterClrMapping/>
  </p:clrMapOvr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4662"/>
      </p:ext>
    </p:extLst>
  </p:cSld>
  <p:clrMapOvr>
    <a:masterClrMapping/>
  </p:clrMapOvr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6952"/>
      </p:ext>
    </p:extLst>
  </p:cSld>
  <p:clrMapOvr>
    <a:masterClrMapping/>
  </p:clrMapOvr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48679"/>
      </p:ext>
    </p:extLst>
  </p:cSld>
  <p:clrMapOvr>
    <a:masterClrMapping/>
  </p:clrMapOvr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47388"/>
      </p:ext>
    </p:extLst>
  </p:cSld>
  <p:clrMapOvr>
    <a:masterClrMapping/>
  </p:clrMapOvr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07683"/>
      </p:ext>
    </p:extLst>
  </p:cSld>
  <p:clrMapOvr>
    <a:masterClrMapping/>
  </p:clrMapOvr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93486"/>
      </p:ext>
    </p:extLst>
  </p:cSld>
  <p:clrMapOvr>
    <a:masterClrMapping/>
  </p:clrMapOvr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50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844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776457"/>
      </p:ext>
    </p:extLst>
  </p:cSld>
  <p:clrMapOvr>
    <a:masterClrMapping/>
  </p:clrMapOvr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49974"/>
      </p:ext>
    </p:extLst>
  </p:cSld>
  <p:clrMapOvr>
    <a:masterClrMapping/>
  </p:clrMapOvr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2966085053"/>
      </p:ext>
    </p:extLst>
  </p:cSld>
  <p:clrMapOvr>
    <a:masterClrMapping/>
  </p:clrMapOvr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21418"/>
      </p:ext>
    </p:extLst>
  </p:cSld>
  <p:clrMapOvr>
    <a:masterClrMapping/>
  </p:clrMapOvr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6994"/>
      </p:ext>
    </p:extLst>
  </p:cSld>
  <p:clrMapOvr>
    <a:masterClrMapping/>
  </p:clrMapOvr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56055"/>
      </p:ext>
    </p:extLst>
  </p:cSld>
  <p:clrMapOvr>
    <a:masterClrMapping/>
  </p:clrMapOvr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1782"/>
      </p:ext>
    </p:extLst>
  </p:cSld>
  <p:clrMapOvr>
    <a:masterClrMapping/>
  </p:clrMapOvr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87019"/>
      </p:ext>
    </p:extLst>
  </p:cSld>
  <p:clrMapOvr>
    <a:masterClrMapping/>
  </p:clrMapOvr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43914"/>
      </p:ext>
    </p:extLst>
  </p:cSld>
  <p:clrMapOvr>
    <a:masterClrMapping/>
  </p:clrMapOvr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35754"/>
      </p:ext>
    </p:extLst>
  </p:cSld>
  <p:clrMapOvr>
    <a:masterClrMapping/>
  </p:clrMapOvr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8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9291"/>
      </p:ext>
    </p:extLst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53077"/>
      </p:ext>
    </p:extLst>
  </p:cSld>
  <p:clrMapOvr>
    <a:masterClrMapping/>
  </p:clrMapOvr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1172"/>
      </p:ext>
    </p:extLst>
  </p:cSld>
  <p:clrMapOvr>
    <a:masterClrMapping/>
  </p:clrMapOvr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200"/>
      </p:ext>
    </p:extLst>
  </p:cSld>
  <p:clrMapOvr>
    <a:masterClrMapping/>
  </p:clrMapOvr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814679702"/>
      </p:ext>
    </p:extLst>
  </p:cSld>
  <p:clrMapOvr>
    <a:masterClrMapping/>
  </p:clrMapOvr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79689"/>
      </p:ext>
    </p:extLst>
  </p:cSld>
  <p:clrMapOvr>
    <a:masterClrMapping/>
  </p:clrMapOvr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7699"/>
      </p:ext>
    </p:extLst>
  </p:cSld>
  <p:clrMapOvr>
    <a:masterClrMapping/>
  </p:clrMapOvr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33245"/>
      </p:ext>
    </p:extLst>
  </p:cSld>
  <p:clrMapOvr>
    <a:masterClrMapping/>
  </p:clrMapOvr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297627"/>
      </p:ext>
    </p:extLst>
  </p:cSld>
  <p:clrMapOvr>
    <a:masterClrMapping/>
  </p:clrMapOvr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73843"/>
      </p:ext>
    </p:extLst>
  </p:cSld>
  <p:clrMapOvr>
    <a:masterClrMapping/>
  </p:clrMapOvr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129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1463"/>
      </p:ext>
    </p:extLst>
  </p:cSld>
  <p:clrMapOvr>
    <a:masterClrMapping/>
  </p:clrMapOvr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09952"/>
      </p:ext>
    </p:extLst>
  </p:cSld>
  <p:clrMapOvr>
    <a:masterClrMapping/>
  </p:clrMapOvr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4121"/>
      </p:ext>
    </p:extLst>
  </p:cSld>
  <p:clrMapOvr>
    <a:masterClrMapping/>
  </p:clrMapOvr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62541"/>
      </p:ext>
    </p:extLst>
  </p:cSld>
  <p:clrMapOvr>
    <a:masterClrMapping/>
  </p:clrMapOvr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302"/>
      </p:ext>
    </p:extLst>
  </p:cSld>
  <p:clrMapOvr>
    <a:masterClrMapping/>
  </p:clrMapOvr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9974"/>
      </p:ext>
    </p:extLst>
  </p:cSld>
  <p:clrMapOvr>
    <a:masterClrMapping/>
  </p:clrMapOvr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2246"/>
      </p:ext>
    </p:extLst>
  </p:cSld>
  <p:clrMapOvr>
    <a:masterClrMapping/>
  </p:clrMapOvr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80973"/>
      </p:ext>
    </p:extLst>
  </p:cSld>
  <p:clrMapOvr>
    <a:masterClrMapping/>
  </p:clrMapOvr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068"/>
      </p:ext>
    </p:extLst>
  </p:cSld>
  <p:clrMapOvr>
    <a:masterClrMapping/>
  </p:clrMapOvr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928"/>
      </p:ext>
    </p:extLst>
  </p:cSld>
  <p:clrMapOvr>
    <a:masterClrMapping/>
  </p:clrMapOvr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8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4013"/>
      </p:ext>
    </p:extLst>
  </p:cSld>
  <p:clrMapOvr>
    <a:masterClrMapping/>
  </p:clrMapOvr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76049"/>
      </p:ext>
    </p:extLst>
  </p:cSld>
  <p:clrMapOvr>
    <a:masterClrMapping/>
  </p:clrMapOvr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58180"/>
      </p:ext>
    </p:extLst>
  </p:cSld>
  <p:clrMapOvr>
    <a:masterClrMapping/>
  </p:clrMapOvr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72199"/>
      </p:ext>
    </p:extLst>
  </p:cSld>
  <p:clrMapOvr>
    <a:masterClrMapping/>
  </p:clrMapOvr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47403"/>
      </p:ext>
    </p:extLst>
  </p:cSld>
  <p:clrMapOvr>
    <a:masterClrMapping/>
  </p:clrMapOvr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2829"/>
      </p:ext>
    </p:extLst>
  </p:cSld>
  <p:clrMapOvr>
    <a:masterClrMapping/>
  </p:clrMapOvr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10625"/>
      </p:ext>
    </p:extLst>
  </p:cSld>
  <p:clrMapOvr>
    <a:masterClrMapping/>
  </p:clrMapOvr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71840"/>
      </p:ext>
    </p:extLst>
  </p:cSld>
  <p:clrMapOvr>
    <a:masterClrMapping/>
  </p:clrMapOvr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71537"/>
      </p:ext>
    </p:extLst>
  </p:cSld>
  <p:clrMapOvr>
    <a:masterClrMapping/>
  </p:clrMapOvr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6572"/>
      </p:ext>
    </p:extLst>
  </p:cSld>
  <p:clrMapOvr>
    <a:masterClrMapping/>
  </p:clrMapOvr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007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97415"/>
      </p:ext>
    </p:extLst>
  </p:cSld>
  <p:clrMapOvr>
    <a:masterClrMapping/>
  </p:clrMapOvr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953301"/>
      </p:ext>
    </p:extLst>
  </p:cSld>
  <p:clrMapOvr>
    <a:masterClrMapping/>
  </p:clrMapOvr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1675"/>
      </p:ext>
    </p:extLst>
  </p:cSld>
  <p:clrMapOvr>
    <a:masterClrMapping/>
  </p:clrMapOvr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teparsi?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24704"/>
      </p:ext>
    </p:extLst>
  </p:cSld>
  <p:clrMapOvr>
    <a:masterClrMapping/>
  </p:clrMapOvr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92069"/>
      </p:ext>
    </p:extLst>
  </p:cSld>
  <p:clrMapOvr>
    <a:masterClrMapping/>
  </p:clrMapOvr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77915"/>
      </p:ext>
    </p:extLst>
  </p:cSld>
  <p:clrMapOvr>
    <a:masterClrMapping/>
  </p:clrMapOvr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94093"/>
      </p:ext>
    </p:extLst>
  </p:cSld>
  <p:clrMapOvr>
    <a:masterClrMapping/>
  </p:clrMapOvr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851"/>
      </p:ext>
    </p:extLst>
  </p:cSld>
  <p:clrMapOvr>
    <a:masterClrMapping/>
  </p:clrMapOvr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90926"/>
      </p:ext>
    </p:extLst>
  </p:cSld>
  <p:clrMapOvr>
    <a:masterClrMapping/>
  </p:clrMapOvr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1632"/>
      </p:ext>
    </p:extLst>
  </p:cSld>
  <p:clrMapOvr>
    <a:masterClrMapping/>
  </p:clrMapOvr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297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82380"/>
      </p:ext>
    </p:extLst>
  </p:cSld>
  <p:clrMapOvr>
    <a:masterClrMapping/>
  </p:clrMapOvr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819"/>
      </p:ext>
    </p:extLst>
  </p:cSld>
  <p:clrMapOvr>
    <a:masterClrMapping/>
  </p:clrMapOvr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19623"/>
      </p:ext>
    </p:extLst>
  </p:cSld>
  <p:clrMapOvr>
    <a:masterClrMapping/>
  </p:clrMapOvr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43536"/>
      </p:ext>
    </p:extLst>
  </p:cSld>
  <p:clrMapOvr>
    <a:masterClrMapping/>
  </p:clrMapOvr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Can I have a sarpeta? </a:t>
            </a:r>
          </a:p>
        </p:txBody>
      </p:sp>
    </p:spTree>
    <p:extLst>
      <p:ext uri="{BB962C8B-B14F-4D97-AF65-F5344CB8AC3E}">
        <p14:creationId xmlns:p14="http://schemas.microsoft.com/office/powerpoint/2010/main" val="1716538939"/>
      </p:ext>
    </p:extLst>
  </p:cSld>
  <p:clrMapOvr>
    <a:masterClrMapping/>
  </p:clrMapOvr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EFFC-D9D9-D54B-80A8-0C56B8D9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09" y="2526434"/>
            <a:ext cx="3745675" cy="1325563"/>
          </a:xfrm>
        </p:spPr>
        <p:txBody>
          <a:bodyPr/>
          <a:lstStyle/>
          <a:p>
            <a:r>
              <a:rPr lang="en-US" sz="7200" dirty="0"/>
              <a:t>FINISHED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885523"/>
      </p:ext>
    </p:extLst>
  </p:cSld>
  <p:clrMapOvr>
    <a:masterClrMapping/>
  </p:clrMapOvr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DFB-224F-5049-AF53-BDEAC433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426"/>
            <a:ext cx="9144000" cy="2387600"/>
          </a:xfrm>
        </p:spPr>
        <p:txBody>
          <a:bodyPr/>
          <a:lstStyle/>
          <a:p>
            <a:r>
              <a:rPr lang="en-US" dirty="0"/>
              <a:t>Treatment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F39A-979C-B945-A3E2-98A2BF464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10</a:t>
            </a:r>
          </a:p>
        </p:txBody>
      </p:sp>
    </p:spTree>
    <p:extLst>
      <p:ext uri="{BB962C8B-B14F-4D97-AF65-F5344CB8AC3E}">
        <p14:creationId xmlns:p14="http://schemas.microsoft.com/office/powerpoint/2010/main" val="2107058318"/>
      </p:ext>
    </p:extLst>
  </p:cSld>
  <p:clrMapOvr>
    <a:masterClrMapping/>
  </p:clrMapOvr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garpesi.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36483"/>
      </p:ext>
    </p:extLst>
  </p:cSld>
  <p:clrMapOvr>
    <a:masterClrMapping/>
  </p:clrMapOvr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1309"/>
      </p:ext>
    </p:extLst>
  </p:cSld>
  <p:clrMapOvr>
    <a:masterClrMapping/>
  </p:clrMapOvr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4557"/>
      </p:ext>
    </p:extLst>
  </p:cSld>
  <p:clrMapOvr>
    <a:masterClrMapping/>
  </p:clrMapOvr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pesarti?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635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34051"/>
      </p:ext>
    </p:extLst>
  </p:cSld>
  <p:clrMapOvr>
    <a:masterClrMapping/>
  </p:clrMapOvr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2580"/>
      </p:ext>
    </p:extLst>
  </p:cSld>
  <p:clrMapOvr>
    <a:masterClrMapping/>
  </p:clrMapOvr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2945"/>
      </p:ext>
    </p:extLst>
  </p:cSld>
  <p:clrMapOvr>
    <a:masterClrMapping/>
  </p:clrMapOvr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pegorta.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3650"/>
      </p:ext>
    </p:extLst>
  </p:cSld>
  <p:clrMapOvr>
    <a:masterClrMapping/>
  </p:clrMapOvr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pesorga?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264819"/>
      </p:ext>
    </p:extLst>
  </p:cSld>
  <p:clrMapOvr>
    <a:masterClrMapping/>
  </p:clrMapOvr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1"/>
      </p:ext>
    </p:extLst>
  </p:cSld>
  <p:clrMapOvr>
    <a:masterClrMapping/>
  </p:clrMapOvr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There’s a sarpeta. </a:t>
            </a:r>
          </a:p>
        </p:txBody>
      </p:sp>
    </p:spTree>
    <p:extLst>
      <p:ext uri="{BB962C8B-B14F-4D97-AF65-F5344CB8AC3E}">
        <p14:creationId xmlns:p14="http://schemas.microsoft.com/office/powerpoint/2010/main" val="3721406293"/>
      </p:ext>
    </p:extLst>
  </p:cSld>
  <p:clrMapOvr>
    <a:masterClrMapping/>
  </p:clrMapOvr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tegarpa.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80125"/>
      </p:ext>
    </p:extLst>
  </p:cSld>
  <p:clrMapOvr>
    <a:masterClrMapping/>
  </p:clrMapOvr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5296"/>
      </p:ext>
    </p:extLst>
  </p:cSld>
  <p:clrMapOvr>
    <a:masterClrMapping/>
  </p:clrMapOvr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3872"/>
      </p:ext>
    </p:extLst>
  </p:cSld>
  <p:clrMapOvr>
    <a:masterClrMapping/>
  </p:clrMapOvr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teesepa.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08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44243"/>
      </p:ext>
    </p:extLst>
  </p:cSld>
  <p:clrMapOvr>
    <a:masterClrMapping/>
  </p:clrMapOvr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62838"/>
      </p:ext>
    </p:extLst>
  </p:cSld>
  <p:clrMapOvr>
    <a:masterClrMapping/>
  </p:clrMapOvr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61555"/>
      </p:ext>
    </p:extLst>
  </p:cSld>
  <p:clrMapOvr>
    <a:masterClrMapping/>
  </p:clrMapOvr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Who took the sarpeghee?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67637"/>
      </p:ext>
    </p:extLst>
  </p:cSld>
  <p:clrMapOvr>
    <a:masterClrMapping/>
  </p:clrMapOvr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85599"/>
      </p:ext>
    </p:extLst>
  </p:cSld>
  <p:clrMapOvr>
    <a:masterClrMapping/>
  </p:clrMapOvr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73857"/>
      </p:ext>
    </p:extLst>
  </p:cSld>
  <p:clrMapOvr>
    <a:masterClrMapping/>
  </p:clrMapOvr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torsepi?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0492"/>
      </p:ext>
    </p:extLst>
  </p:cSld>
  <p:clrMapOvr>
    <a:masterClrMapping/>
  </p:clrMapOvr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52495"/>
      </p:ext>
    </p:extLst>
  </p:cSld>
  <p:clrMapOvr>
    <a:masterClrMapping/>
  </p:clrMapOvr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B047-9624-2542-8B0C-59988790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want a sarpeta. </a:t>
            </a:r>
          </a:p>
        </p:txBody>
      </p:sp>
    </p:spTree>
    <p:extLst>
      <p:ext uri="{BB962C8B-B14F-4D97-AF65-F5344CB8AC3E}">
        <p14:creationId xmlns:p14="http://schemas.microsoft.com/office/powerpoint/2010/main" val="1258727548"/>
      </p:ext>
    </p:extLst>
  </p:cSld>
  <p:clrMapOvr>
    <a:masterClrMapping/>
  </p:clrMapOvr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6647"/>
      </p:ext>
    </p:extLst>
  </p:cSld>
  <p:clrMapOvr>
    <a:masterClrMapping/>
  </p:clrMapOvr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garpesi.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054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21214"/>
      </p:ext>
    </p:extLst>
  </p:cSld>
  <p:clrMapOvr>
    <a:masterClrMapping/>
  </p:clrMapOvr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pegorta?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4582"/>
      </p:ext>
    </p:extLst>
  </p:cSld>
  <p:clrMapOvr>
    <a:masterClrMapping/>
  </p:clrMapOvr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pesorga.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196063"/>
      </p:ext>
    </p:extLst>
  </p:cSld>
  <p:clrMapOvr>
    <a:masterClrMapping/>
  </p:clrMapOvr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torsepi.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44521"/>
      </p:ext>
    </p:extLst>
  </p:cSld>
  <p:clrMapOvr>
    <a:masterClrMapping/>
  </p:clrMapOvr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tarsepee.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58327"/>
      </p:ext>
    </p:extLst>
  </p:cSld>
  <p:clrMapOvr>
    <a:masterClrMapping/>
  </p:clrMapOvr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gasorti.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10437"/>
      </p:ext>
    </p:extLst>
  </p:cSld>
  <p:clrMapOvr>
    <a:masterClrMapping/>
  </p:clrMapOvr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98919"/>
      </p:ext>
    </p:extLst>
  </p:cSld>
  <p:clrMapOvr>
    <a:masterClrMapping/>
  </p:clrMapOvr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teesepa?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8686"/>
      </p:ext>
    </p:extLst>
  </p:cSld>
  <p:clrMapOvr>
    <a:masterClrMapping/>
  </p:clrMapOvr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There’s a segorpa.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4810"/>
      </p:ext>
    </p:extLst>
  </p:cSld>
  <p:clrMapOvr>
    <a:masterClrMapping/>
  </p:clrMapOvr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pegarsi.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70816"/>
      </p:ext>
    </p:extLst>
  </p:cSld>
  <p:clrMapOvr>
    <a:masterClrMapping/>
  </p:clrMapOvr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went to the teparsi.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254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0670"/>
      </p:ext>
    </p:extLst>
  </p:cSld>
  <p:clrMapOvr>
    <a:masterClrMapping/>
  </p:clrMapOvr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He gave me a pesarti.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4199"/>
      </p:ext>
    </p:extLst>
  </p:cSld>
  <p:clrMapOvr>
    <a:masterClrMapping/>
  </p:clrMapOvr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I’ve got a new teseega.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59919"/>
      </p:ext>
    </p:extLst>
  </p:cSld>
  <p:clrMapOvr>
    <a:masterClrMapping/>
  </p:clrMapOvr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She held a  geetesi.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16822"/>
      </p:ext>
    </p:extLst>
  </p:cSld>
  <p:clrMapOvr>
    <a:masterClrMapping/>
  </p:clrMapOvr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It’s her peetersa.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1856"/>
      </p:ext>
    </p:extLst>
  </p:cSld>
  <p:clrMapOvr>
    <a:masterClrMapping/>
  </p:clrMapOvr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sarpeghee.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4230"/>
      </p:ext>
    </p:extLst>
  </p:cSld>
  <p:clrMapOvr>
    <a:masterClrMapping/>
  </p:clrMapOvr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Who took the sarpega?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66646"/>
      </p:ext>
    </p:extLst>
  </p:cSld>
  <p:clrMapOvr>
    <a:masterClrMapping/>
  </p:clrMapOvr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Can I have a tegarpa?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67768"/>
      </p:ext>
    </p:extLst>
  </p:cSld>
  <p:clrMapOvr>
    <a:masterClrMapping/>
  </p:clrMapOvr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BREAK TIME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31401"/>
      </p:ext>
    </p:extLst>
  </p:cSld>
  <p:clrMapOvr>
    <a:masterClrMapping/>
  </p:clrMapOvr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want a parseta.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36263"/>
      </p:ext>
    </p:extLst>
  </p:cSld>
  <p:clrMapOvr>
    <a:masterClrMapping/>
  </p:clrMapOvr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56A1-4ABD-6E47-832E-38688002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27063"/>
            <a:ext cx="10515600" cy="1325563"/>
          </a:xfrm>
        </p:spPr>
        <p:txBody>
          <a:bodyPr/>
          <a:lstStyle/>
          <a:p>
            <a:pPr algn="ctr"/>
            <a:r>
              <a:rPr lang="en-US" sz="7200" dirty="0"/>
              <a:t>I found a getorsi.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1BAE-1198-5941-93C2-5C84E961614A}"/>
              </a:ext>
            </a:extLst>
          </p:cNvPr>
          <p:cNvSpPr txBox="1"/>
          <p:nvPr/>
        </p:nvSpPr>
        <p:spPr>
          <a:xfrm>
            <a:off x="4162926" y="14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6407</Words>
  <Application>Microsoft Office PowerPoint</Application>
  <PresentationFormat>Widescreen</PresentationFormat>
  <Paragraphs>1284</Paragraphs>
  <Slides>1272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1272</vt:i4>
      </vt:variant>
    </vt:vector>
  </HeadingPairs>
  <TitlesOfParts>
    <vt:vector size="1276" baseType="lpstr">
      <vt:lpstr>Arial</vt:lpstr>
      <vt:lpstr>Calibri</vt:lpstr>
      <vt:lpstr>Calibri Light</vt:lpstr>
      <vt:lpstr>Office Theme</vt:lpstr>
      <vt:lpstr>Treatment Words</vt:lpstr>
      <vt:lpstr> I found a getorsi.</vt:lpstr>
      <vt:lpstr>I want a parseta. </vt:lpstr>
      <vt:lpstr>She held a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geetesi. </vt:lpstr>
      <vt:lpstr>There’s a gasorti. </vt:lpstr>
      <vt:lpstr>I went to the sarpeghee. </vt:lpstr>
      <vt:lpstr>Who took the sarpega? </vt:lpstr>
      <vt:lpstr>BREAK TIME  </vt:lpstr>
      <vt:lpstr>I want a parseta. </vt:lpstr>
      <vt:lpstr>I found a getorsi. </vt:lpstr>
      <vt:lpstr>He gave me a garpesi.</vt:lpstr>
      <vt:lpstr>I went to the peetersa. </vt:lpstr>
      <vt:lpstr>She held a pegarsi. </vt:lpstr>
      <vt:lpstr>Can I have a sarpeghee? </vt:lpstr>
      <vt:lpstr>It’s her pesorga. </vt:lpstr>
      <vt:lpstr>I found a teesepa.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pesarti. </vt:lpstr>
      <vt:lpstr>Who took the torsepi? </vt:lpstr>
      <vt:lpstr>I went to the teseega. </vt:lpstr>
      <vt:lpstr>He gave me a gasorti. </vt:lpstr>
      <vt:lpstr>It’s her pegorta. </vt:lpstr>
      <vt:lpstr>Can I have a sarpeta? </vt:lpstr>
      <vt:lpstr>BREAK TIME  </vt:lpstr>
      <vt:lpstr>I’ve got a new garpesi. </vt:lpstr>
      <vt:lpstr>She held a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pesorga. </vt:lpstr>
      <vt:lpstr>She held a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gasorti. </vt:lpstr>
      <vt:lpstr>Can I have a geetesi. </vt:lpstr>
      <vt:lpstr>I’ve got a new parseta. </vt:lpstr>
      <vt:lpstr>Have you got a tegarpa? </vt:lpstr>
      <vt:lpstr>I found a sarpeta. </vt:lpstr>
      <vt:lpstr>I went to the tarsepee. </vt:lpstr>
      <vt:lpstr>There’s a segorpa. </vt:lpstr>
      <vt:lpstr>It’s her teseega.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geetesi. </vt:lpstr>
      <vt:lpstr>It’s her peetersa. </vt:lpstr>
      <vt:lpstr>I found a sarpeghee. </vt:lpstr>
      <vt:lpstr>Who took the sarpega? </vt:lpstr>
      <vt:lpstr>Can I have a tegarpa? </vt:lpstr>
      <vt:lpstr>FINISHED </vt:lpstr>
      <vt:lpstr>Treatment Words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 </vt:lpstr>
      <vt:lpstr>I’ve got a new garpesi. 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Have you got a tegarpa? </vt:lpstr>
      <vt:lpstr>I found a sarpeta. </vt:lpstr>
      <vt:lpstr>I went to the tarsepee. </vt:lpstr>
      <vt:lpstr>There’s a segorpa. </vt:lpstr>
      <vt:lpstr>It’s her teseega. </vt:lpstr>
      <vt:lpstr>FINISHED </vt:lpstr>
      <vt:lpstr>Treatment Words</vt:lpstr>
      <vt:lpstr>I’ve got a new garpesi. 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FINISHED </vt:lpstr>
      <vt:lpstr>Treatment Words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I’ve got a new garpesi. 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FINISHED </vt:lpstr>
      <vt:lpstr>Treatment Words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I’ve got a new garpesi. 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FINISHED </vt:lpstr>
      <vt:lpstr>Treatment Words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I’ve got a new garpesi. 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FINISHED </vt:lpstr>
      <vt:lpstr>Treatment Words</vt:lpstr>
      <vt:lpstr>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</vt:lpstr>
      <vt:lpstr>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FINISHED </vt:lpstr>
      <vt:lpstr>Treatment Words</vt:lpstr>
      <vt:lpstr>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FINISHED </vt:lpstr>
      <vt:lpstr>Treatment Words</vt:lpstr>
      <vt:lpstr>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</vt:lpstr>
      <vt:lpstr> 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FINISHED </vt:lpstr>
      <vt:lpstr>Treatment Words</vt:lpstr>
      <vt:lpstr>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</vt:lpstr>
      <vt:lpstr>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FINISHED </vt:lpstr>
      <vt:lpstr>Treatment Words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</vt:lpstr>
      <vt:lpstr>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BREAK TIME  </vt:lpstr>
      <vt:lpstr>I want a sarpeta. 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FINISHED </vt:lpstr>
      <vt:lpstr>Treatment Words</vt:lpstr>
      <vt:lpstr>I want a parseta. </vt:lpstr>
      <vt:lpstr>I found a getorsi. </vt:lpstr>
      <vt:lpstr>He gave me a garpesi.</vt:lpstr>
      <vt:lpstr>I went to the peetersa. </vt:lpstr>
      <vt:lpstr>She held a  pegarsi. </vt:lpstr>
      <vt:lpstr>Can I have a sarpeghee? </vt:lpstr>
      <vt:lpstr>It’s her pesorga. </vt:lpstr>
      <vt:lpstr>There’s a geetesi. </vt:lpstr>
      <vt:lpstr>Who took the teparsi? </vt:lpstr>
      <vt:lpstr>I’ve got a new segorpa. </vt:lpstr>
      <vt:lpstr>I want a tarsepee. </vt:lpstr>
      <vt:lpstr>There’s a tegarpa. </vt:lpstr>
      <vt:lpstr>I’ve got a new sarpega. </vt:lpstr>
      <vt:lpstr>She held a  pesarti. </vt:lpstr>
      <vt:lpstr>Who took the torsepi? </vt:lpstr>
      <vt:lpstr>I went to the teseega. </vt:lpstr>
      <vt:lpstr>I found a teesepa. </vt:lpstr>
      <vt:lpstr>He gave me a gasorti. </vt:lpstr>
      <vt:lpstr>It’s her pegorta. </vt:lpstr>
      <vt:lpstr>Can I have a sarpeta? </vt:lpstr>
      <vt:lpstr>BREAK TIME  </vt:lpstr>
      <vt:lpstr>I want a sarpeta.</vt:lpstr>
      <vt:lpstr>I went to the getorsi. </vt:lpstr>
      <vt:lpstr>It’s her garpesi. </vt:lpstr>
      <vt:lpstr>Who took the pegorta? </vt:lpstr>
      <vt:lpstr>There’s a pesorga. </vt:lpstr>
      <vt:lpstr>I found a torsepi. </vt:lpstr>
      <vt:lpstr>She held a  tarsepee. </vt:lpstr>
      <vt:lpstr>I’ve got a new gasorti. </vt:lpstr>
      <vt:lpstr>He gave me a parseta. </vt:lpstr>
      <vt:lpstr>Can I have a teesepa? </vt:lpstr>
      <vt:lpstr>There’s a segorpa. </vt:lpstr>
      <vt:lpstr>I want a pegarsi. </vt:lpstr>
      <vt:lpstr>I went to the teparsi. </vt:lpstr>
      <vt:lpstr>He gave me a pesarti. </vt:lpstr>
      <vt:lpstr>I’ve got a new teseega. </vt:lpstr>
      <vt:lpstr>She held a  geetesi. </vt:lpstr>
      <vt:lpstr>It’s her peetersa. </vt:lpstr>
      <vt:lpstr>I found a sarpeghee. </vt:lpstr>
      <vt:lpstr>Who took the sarpega? </vt:lpstr>
      <vt:lpstr>Can I have a tegarpa? </vt:lpstr>
      <vt:lpstr>BREAK TIME  </vt:lpstr>
      <vt:lpstr>I want a pesorga. </vt:lpstr>
      <vt:lpstr>She held a  torsepi. </vt:lpstr>
      <vt:lpstr>I found a sarpega. </vt:lpstr>
      <vt:lpstr>I went to the pegarsi. </vt:lpstr>
      <vt:lpstr>It’s her getorsi. </vt:lpstr>
      <vt:lpstr>Who took the pegorta? </vt:lpstr>
      <vt:lpstr>I’ve got a new sarpeghee. </vt:lpstr>
      <vt:lpstr>He gave me a peetersa. </vt:lpstr>
      <vt:lpstr>There’s a garpesi. </vt:lpstr>
      <vt:lpstr>Can I have a pesarti? </vt:lpstr>
      <vt:lpstr>I want a teparsi. </vt:lpstr>
      <vt:lpstr>He gave me a teesepa. </vt:lpstr>
      <vt:lpstr>She held a  gasorti. </vt:lpstr>
      <vt:lpstr>Can I have a geetesi. </vt:lpstr>
      <vt:lpstr>I’ve got a new parseta. </vt:lpstr>
      <vt:lpstr>Who took the tegarpa? </vt:lpstr>
      <vt:lpstr>I found a sarpeta. </vt:lpstr>
      <vt:lpstr>I went to the tarsepee. </vt:lpstr>
      <vt:lpstr>There’s a segorpa. </vt:lpstr>
      <vt:lpstr>It’s her teseega. </vt:lpstr>
      <vt:lpstr>BREAK TIME </vt:lpstr>
      <vt:lpstr> I found a getorsi.</vt:lpstr>
      <vt:lpstr>I want a parseta. </vt:lpstr>
      <vt:lpstr>She held a  teparsi.</vt:lpstr>
      <vt:lpstr>I went to the teesepa. </vt:lpstr>
      <vt:lpstr>Who took the garpesi? </vt:lpstr>
      <vt:lpstr>He gave me a pesorga. </vt:lpstr>
      <vt:lpstr>It’s her pegorta. </vt:lpstr>
      <vt:lpstr>There’s a torsepi. </vt:lpstr>
      <vt:lpstr>Can I have a tarsepee? </vt:lpstr>
      <vt:lpstr>I’ve got a new sarpeta. </vt:lpstr>
      <vt:lpstr>It’s her teseega. </vt:lpstr>
      <vt:lpstr>I’ve got a new peetersa. </vt:lpstr>
      <vt:lpstr>He gave me a pesarti. </vt:lpstr>
      <vt:lpstr>I found a pegarsi. </vt:lpstr>
      <vt:lpstr>Can I have a tegarpa?</vt:lpstr>
      <vt:lpstr>I want a segorpa. </vt:lpstr>
      <vt:lpstr>She held a  geetesi. </vt:lpstr>
      <vt:lpstr>There’s a gasorti. </vt:lpstr>
      <vt:lpstr>I went to the sarpeghee. </vt:lpstr>
      <vt:lpstr>Who took the sarpega? </vt:lpstr>
      <vt:lpstr>BREAK TIME  </vt:lpstr>
      <vt:lpstr>I’ve got a new garpesi.</vt:lpstr>
      <vt:lpstr>She held a  getorsi. </vt:lpstr>
      <vt:lpstr>I found a peetersa. </vt:lpstr>
      <vt:lpstr>Who took the pesarti? </vt:lpstr>
      <vt:lpstr>I want a teseega. </vt:lpstr>
      <vt:lpstr>He gave me a teparsi. </vt:lpstr>
      <vt:lpstr>It’s her pegorta. </vt:lpstr>
      <vt:lpstr>Can I have a pesorga? </vt:lpstr>
      <vt:lpstr>I went to the parseta. </vt:lpstr>
      <vt:lpstr>There’s a sarpeta. </vt:lpstr>
      <vt:lpstr>I want a tegarpa. </vt:lpstr>
      <vt:lpstr>It’s her pegarsi. </vt:lpstr>
      <vt:lpstr>She held a  gasorti. </vt:lpstr>
      <vt:lpstr>I went to the teesepa. </vt:lpstr>
      <vt:lpstr>There’s a geetesi. </vt:lpstr>
      <vt:lpstr>I found a sarpega. </vt:lpstr>
      <vt:lpstr>Who took the sarpeghee? </vt:lpstr>
      <vt:lpstr>He gave me a tarsepee. </vt:lpstr>
      <vt:lpstr>I’ve got a new segorpa. </vt:lpstr>
      <vt:lpstr>Can I have a torsepi? </vt:lpstr>
      <vt:lpstr>FINISHED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Words</dc:title>
  <dc:creator>April Leeming</dc:creator>
  <cp:lastModifiedBy>Donna Thomas</cp:lastModifiedBy>
  <cp:revision>32</cp:revision>
  <dcterms:created xsi:type="dcterms:W3CDTF">2019-03-08T04:41:14Z</dcterms:created>
  <dcterms:modified xsi:type="dcterms:W3CDTF">2020-09-14T01:03:08Z</dcterms:modified>
</cp:coreProperties>
</file>