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sldIdLst>
    <p:sldId id="447" r:id="rId2"/>
    <p:sldId id="448" r:id="rId3"/>
    <p:sldId id="449" r:id="rId4"/>
    <p:sldId id="450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461" r:id="rId16"/>
    <p:sldId id="462" r:id="rId17"/>
    <p:sldId id="463" r:id="rId18"/>
    <p:sldId id="464" r:id="rId19"/>
    <p:sldId id="465" r:id="rId20"/>
    <p:sldId id="466" r:id="rId21"/>
    <p:sldId id="467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5" r:id="rId36"/>
    <p:sldId id="486" r:id="rId37"/>
    <p:sldId id="487" r:id="rId38"/>
    <p:sldId id="488" r:id="rId39"/>
    <p:sldId id="489" r:id="rId40"/>
    <p:sldId id="490" r:id="rId41"/>
    <p:sldId id="491" r:id="rId42"/>
    <p:sldId id="468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469" r:id="rId64"/>
    <p:sldId id="512" r:id="rId65"/>
    <p:sldId id="513" r:id="rId66"/>
    <p:sldId id="514" r:id="rId67"/>
    <p:sldId id="515" r:id="rId68"/>
    <p:sldId id="516" r:id="rId69"/>
    <p:sldId id="517" r:id="rId70"/>
    <p:sldId id="518" r:id="rId71"/>
    <p:sldId id="519" r:id="rId72"/>
    <p:sldId id="520" r:id="rId73"/>
    <p:sldId id="521" r:id="rId74"/>
    <p:sldId id="522" r:id="rId75"/>
    <p:sldId id="523" r:id="rId76"/>
    <p:sldId id="524" r:id="rId77"/>
    <p:sldId id="525" r:id="rId78"/>
    <p:sldId id="526" r:id="rId79"/>
    <p:sldId id="527" r:id="rId80"/>
    <p:sldId id="528" r:id="rId81"/>
    <p:sldId id="529" r:id="rId82"/>
    <p:sldId id="530" r:id="rId83"/>
    <p:sldId id="531" r:id="rId84"/>
    <p:sldId id="470" r:id="rId85"/>
    <p:sldId id="532" r:id="rId86"/>
    <p:sldId id="533" r:id="rId87"/>
    <p:sldId id="534" r:id="rId88"/>
    <p:sldId id="535" r:id="rId89"/>
    <p:sldId id="536" r:id="rId90"/>
    <p:sldId id="537" r:id="rId91"/>
    <p:sldId id="538" r:id="rId92"/>
    <p:sldId id="539" r:id="rId93"/>
    <p:sldId id="540" r:id="rId94"/>
    <p:sldId id="541" r:id="rId95"/>
    <p:sldId id="542" r:id="rId96"/>
    <p:sldId id="543" r:id="rId97"/>
    <p:sldId id="544" r:id="rId98"/>
    <p:sldId id="545" r:id="rId99"/>
    <p:sldId id="546" r:id="rId100"/>
    <p:sldId id="547" r:id="rId101"/>
    <p:sldId id="548" r:id="rId102"/>
    <p:sldId id="549" r:id="rId103"/>
    <p:sldId id="550" r:id="rId104"/>
    <p:sldId id="551" r:id="rId105"/>
    <p:sldId id="471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90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E82A-A17F-3D48-ACDB-BC60D725F7D0}" type="datetimeFigureOut">
              <a:rPr lang="en-US" smtClean="0"/>
              <a:pPr/>
              <a:t>4/26/2013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80DA-D407-4F43-AE34-B9828637D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8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media" Target="../media/media1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media" Target="../media/media1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9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9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9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9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9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9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9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8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0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4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8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5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5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5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5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5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5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59.wav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6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2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2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2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2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2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2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3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3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3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3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media" Target="../media/media3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3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3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37.wav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3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media" Target="../media/media3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6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62.wav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6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media" Target="../media/media6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6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6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media" Target="../media/media6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6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media" Target="../media/media6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7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7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7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media" Target="../media/media7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7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media" Target="../media/media7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7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7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media" Target="../media/media7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media" Target="../media/media7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media" Target="../media/media8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9.wav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5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defee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60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8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defee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96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bardi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10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kefor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9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korbi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95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6497638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>
                <a:latin typeface="Comic Sans MS" charset="0"/>
              </a:rPr>
              <a:t>BREAK TIME</a:t>
            </a:r>
            <a:endParaRPr lang="en-US" sz="48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2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bardi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499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92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farba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54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4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6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6356" y="35551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0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dorky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1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darky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71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74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kefor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35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fekar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57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6497638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>
                <a:latin typeface="Comic Sans MS" charset="0"/>
              </a:rPr>
              <a:t>BREAK TIME</a:t>
            </a:r>
            <a:endParaRPr lang="en-US" sz="48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2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7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2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farba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25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252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bardi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803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99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befar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37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defee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551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7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korbi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3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darfa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09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fekar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36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dorky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9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19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darky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47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kefor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956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deefa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korbi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9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1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>
          <a:xfrm>
            <a:off x="533400" y="1903413"/>
            <a:ext cx="8056563" cy="13620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Comic Sans MS" charset="0"/>
              </a:rPr>
              <a:t>kordi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9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278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44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6497638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>
                <a:latin typeface="Comic Sans MS" charset="0"/>
              </a:rPr>
              <a:t>BREAK TIME</a:t>
            </a:r>
            <a:endParaRPr lang="en-US" sz="48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2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farba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059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fekar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3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07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74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defee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92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781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bardi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278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27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darfa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78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deefa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9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03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kefor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0012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8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06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dorky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83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3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8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4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darky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71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>
          <a:xfrm>
            <a:off x="533400" y="1903413"/>
            <a:ext cx="8056563" cy="13620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Comic Sans MS" charset="0"/>
              </a:rPr>
              <a:t>kordi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623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50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befar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6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darfa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56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befar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900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korbi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32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6497638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>
                <a:latin typeface="Comic Sans MS" charset="0"/>
              </a:rPr>
              <a:t>BREAK TIME</a:t>
            </a:r>
            <a:endParaRPr lang="en-US" sz="48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2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darky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70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3"/>
          <p:cNvSpPr>
            <a:spLocks noGrp="1"/>
          </p:cNvSpPr>
          <p:nvPr>
            <p:ph type="title"/>
          </p:nvPr>
        </p:nvSpPr>
        <p:spPr>
          <a:xfrm>
            <a:off x="533400" y="1903413"/>
            <a:ext cx="8056563" cy="13620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Comic Sans MS" charset="0"/>
              </a:rPr>
              <a:t>kordi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25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551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28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80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5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fekar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4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83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kefor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1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99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bardi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1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korbi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364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824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534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1735" y="36097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77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6357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98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darfa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31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farba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51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dorky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7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deefa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043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9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deefa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8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befar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83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defee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6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6497638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 smtClean="0">
                <a:latin typeface="Comic Sans MS" charset="0"/>
              </a:rPr>
              <a:t>BREAK TIME</a:t>
            </a:r>
            <a:endParaRPr lang="en-US" sz="48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2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2701" y="383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731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fekar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99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9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dorky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6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befar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8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fedor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5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3"/>
          <p:cNvSpPr>
            <a:spLocks noGrp="1"/>
          </p:cNvSpPr>
          <p:nvPr>
            <p:ph type="title"/>
          </p:nvPr>
        </p:nvSpPr>
        <p:spPr>
          <a:xfrm>
            <a:off x="533400" y="1903413"/>
            <a:ext cx="8056563" cy="13620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Comic Sans MS" charset="0"/>
              </a:rPr>
              <a:t>kordi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9464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deefa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0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715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31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keeda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03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fekor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24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7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Comic Sans MS" charset="0"/>
              </a:rPr>
              <a:t>farba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60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bekar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469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533400" y="1903413"/>
            <a:ext cx="8056563" cy="13620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Comic Sans MS" charset="0"/>
              </a:rPr>
              <a:t>kordi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99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Comic Sans MS" charset="0"/>
              </a:rPr>
              <a:t>darky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96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atin typeface="Comic Sans MS" charset="0"/>
              </a:rPr>
              <a:t>darfa</a:t>
            </a:r>
            <a:endParaRPr lang="en-US" sz="3600" dirty="0">
              <a:latin typeface="Comic Sans M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120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110</Words>
  <Application>Microsoft Office PowerPoint</Application>
  <PresentationFormat>On-screen Show (4:3)</PresentationFormat>
  <Paragraphs>105</Paragraphs>
  <Slides>105</Slides>
  <Notes>0</Notes>
  <HiddenSlides>0</HiddenSlides>
  <MMClips>100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Office Theme</vt:lpstr>
      <vt:lpstr>bekor</vt:lpstr>
      <vt:lpstr>kefor</vt:lpstr>
      <vt:lpstr>korbi</vt:lpstr>
      <vt:lpstr>feeda</vt:lpstr>
      <vt:lpstr>darfa</vt:lpstr>
      <vt:lpstr>befar</vt:lpstr>
      <vt:lpstr>fedor</vt:lpstr>
      <vt:lpstr>deefa</vt:lpstr>
      <vt:lpstr>kordi</vt:lpstr>
      <vt:lpstr>defee</vt:lpstr>
      <vt:lpstr>bardi</vt:lpstr>
      <vt:lpstr>farba</vt:lpstr>
      <vt:lpstr>bekar</vt:lpstr>
      <vt:lpstr>keeda</vt:lpstr>
      <vt:lpstr>fekor</vt:lpstr>
      <vt:lpstr>dekar</vt:lpstr>
      <vt:lpstr>dorky</vt:lpstr>
      <vt:lpstr>darky</vt:lpstr>
      <vt:lpstr>fedar</vt:lpstr>
      <vt:lpstr>fekar</vt:lpstr>
      <vt:lpstr>BREAK TIME</vt:lpstr>
      <vt:lpstr>dekar</vt:lpstr>
      <vt:lpstr>fedar</vt:lpstr>
      <vt:lpstr>farba</vt:lpstr>
      <vt:lpstr>bekor</vt:lpstr>
      <vt:lpstr>bardi</vt:lpstr>
      <vt:lpstr>feeda</vt:lpstr>
      <vt:lpstr>befar</vt:lpstr>
      <vt:lpstr>defee</vt:lpstr>
      <vt:lpstr>darfa</vt:lpstr>
      <vt:lpstr>fekor</vt:lpstr>
      <vt:lpstr>fekar</vt:lpstr>
      <vt:lpstr>dorky</vt:lpstr>
      <vt:lpstr>keeda</vt:lpstr>
      <vt:lpstr>bekar</vt:lpstr>
      <vt:lpstr>darky</vt:lpstr>
      <vt:lpstr>kefor</vt:lpstr>
      <vt:lpstr>deefa</vt:lpstr>
      <vt:lpstr>korbi</vt:lpstr>
      <vt:lpstr>kordi</vt:lpstr>
      <vt:lpstr>fedor</vt:lpstr>
      <vt:lpstr>BREAK TIME</vt:lpstr>
      <vt:lpstr>farba</vt:lpstr>
      <vt:lpstr>fekar</vt:lpstr>
      <vt:lpstr>keeda</vt:lpstr>
      <vt:lpstr>fekor</vt:lpstr>
      <vt:lpstr>defee</vt:lpstr>
      <vt:lpstr>fedar</vt:lpstr>
      <vt:lpstr>bardi</vt:lpstr>
      <vt:lpstr>deefa</vt:lpstr>
      <vt:lpstr>bekor</vt:lpstr>
      <vt:lpstr>kefor</vt:lpstr>
      <vt:lpstr>feeda</vt:lpstr>
      <vt:lpstr>dorky</vt:lpstr>
      <vt:lpstr>fedor</vt:lpstr>
      <vt:lpstr>dekar</vt:lpstr>
      <vt:lpstr>bekar</vt:lpstr>
      <vt:lpstr>darky</vt:lpstr>
      <vt:lpstr>kordi</vt:lpstr>
      <vt:lpstr>darfa</vt:lpstr>
      <vt:lpstr>befar</vt:lpstr>
      <vt:lpstr>korbi</vt:lpstr>
      <vt:lpstr>BREAK TIME</vt:lpstr>
      <vt:lpstr>darky</vt:lpstr>
      <vt:lpstr>kordi</vt:lpstr>
      <vt:lpstr>feeda</vt:lpstr>
      <vt:lpstr>dekar</vt:lpstr>
      <vt:lpstr>fedar</vt:lpstr>
      <vt:lpstr>fekar</vt:lpstr>
      <vt:lpstr>kefor</vt:lpstr>
      <vt:lpstr>keeda</vt:lpstr>
      <vt:lpstr>bardi</vt:lpstr>
      <vt:lpstr>korbi</vt:lpstr>
      <vt:lpstr>fekor</vt:lpstr>
      <vt:lpstr>fedor</vt:lpstr>
      <vt:lpstr>bekar</vt:lpstr>
      <vt:lpstr>darfa</vt:lpstr>
      <vt:lpstr>farba</vt:lpstr>
      <vt:lpstr>dorky</vt:lpstr>
      <vt:lpstr>bekor</vt:lpstr>
      <vt:lpstr>deefa</vt:lpstr>
      <vt:lpstr>befar</vt:lpstr>
      <vt:lpstr>defee</vt:lpstr>
      <vt:lpstr>BREAK TIME</vt:lpstr>
      <vt:lpstr>fedar</vt:lpstr>
      <vt:lpstr>fekar</vt:lpstr>
      <vt:lpstr>dorky</vt:lpstr>
      <vt:lpstr>befar</vt:lpstr>
      <vt:lpstr>fedor</vt:lpstr>
      <vt:lpstr>deefa</vt:lpstr>
      <vt:lpstr>bekor</vt:lpstr>
      <vt:lpstr>feeda</vt:lpstr>
      <vt:lpstr>keeda</vt:lpstr>
      <vt:lpstr>fekor</vt:lpstr>
      <vt:lpstr>farba</vt:lpstr>
      <vt:lpstr>bekar</vt:lpstr>
      <vt:lpstr>kordi</vt:lpstr>
      <vt:lpstr>darky</vt:lpstr>
      <vt:lpstr>darfa</vt:lpstr>
      <vt:lpstr>dekar</vt:lpstr>
      <vt:lpstr>defee</vt:lpstr>
      <vt:lpstr>bardi</vt:lpstr>
      <vt:lpstr>kefor</vt:lpstr>
      <vt:lpstr>korbi</vt:lpstr>
      <vt:lpstr>BREAK TIME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Sloan’s words</dc:title>
  <dc:creator>Donna Thomas</dc:creator>
  <cp:lastModifiedBy>The Brain</cp:lastModifiedBy>
  <cp:revision>16</cp:revision>
  <dcterms:created xsi:type="dcterms:W3CDTF">2013-04-22T00:44:29Z</dcterms:created>
  <dcterms:modified xsi:type="dcterms:W3CDTF">2013-04-25T18:10:24Z</dcterms:modified>
</cp:coreProperties>
</file>