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8"/>
  </p:notesMasterIdLst>
  <p:sldIdLst>
    <p:sldId id="276" r:id="rId2"/>
    <p:sldId id="3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66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67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64" r:id="rId78"/>
    <p:sldId id="365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6415B-EA2A-4B88-BE75-33599F2BABF5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3932B-1C76-4C88-926C-4381DB2679F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3932B-1C76-4C88-926C-4381DB2679F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1° BLOCCO </a:t>
            </a:r>
            <a:r>
              <a:rPr lang="it-IT" sz="8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</a:t>
            </a:r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PRATICA</a:t>
            </a:r>
            <a:endParaRPr lang="it-IT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cafì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cobà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fodà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baddi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chidé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chebo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bofé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deco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fiba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deffa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coffi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difò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dirty="0" smtClean="0">
                <a:solidFill>
                  <a:srgbClr val="FF0000"/>
                </a:solidFill>
              </a:rPr>
              <a:t>2° BLOCCO </a:t>
            </a:r>
            <a:r>
              <a:rPr lang="it-IT" sz="8800" dirty="0" err="1" smtClean="0">
                <a:solidFill>
                  <a:srgbClr val="FF0000"/>
                </a:solidFill>
              </a:rPr>
              <a:t>DI</a:t>
            </a:r>
            <a:r>
              <a:rPr lang="it-IT" sz="8800" dirty="0" smtClean="0">
                <a:solidFill>
                  <a:srgbClr val="FF0000"/>
                </a:solidFill>
              </a:rPr>
              <a:t> PRACTICA</a:t>
            </a:r>
            <a:endParaRPr lang="it-IT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cobà</a:t>
            </a:r>
            <a:endParaRPr lang="it-IT" sz="8000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err="1" smtClean="0"/>
              <a:t>bido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</a:t>
            </a:r>
            <a:r>
              <a:rPr lang="it-IT" sz="7200" dirty="0" err="1" smtClean="0"/>
              <a:t>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febà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00B050"/>
                </a:solidFill>
              </a:rPr>
              <a:t>3° BLOCCO </a:t>
            </a:r>
            <a:r>
              <a:rPr lang="it-IT" sz="8000" dirty="0" err="1" smtClean="0">
                <a:solidFill>
                  <a:srgbClr val="00B050"/>
                </a:solidFill>
              </a:rPr>
              <a:t>DI</a:t>
            </a:r>
            <a:r>
              <a:rPr lang="it-IT" sz="8000" dirty="0" smtClean="0">
                <a:solidFill>
                  <a:srgbClr val="00B050"/>
                </a:solidFill>
              </a:rPr>
              <a:t> PRACTICA</a:t>
            </a:r>
            <a:endParaRPr lang="it-IT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fadi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chidé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7200" dirty="0" smtClean="0"/>
              <a:t/>
            </a:r>
            <a:br>
              <a:rPr lang="it-IT" sz="7200" dirty="0" smtClean="0"/>
            </a:br>
            <a:r>
              <a:rPr lang="it-IT" sz="7200" dirty="0" err="1" smtClean="0"/>
              <a:t>cafì</a:t>
            </a:r>
            <a:r>
              <a:rPr lang="it-IT" sz="7200" dirty="0"/>
              <a:t/>
            </a:r>
            <a:br>
              <a:rPr lang="it-IT" sz="7200" dirty="0"/>
            </a:b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dibe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FFC000"/>
                </a:solidFill>
              </a:rPr>
              <a:t>4° BLOCCO </a:t>
            </a:r>
            <a:r>
              <a:rPr lang="it-IT" sz="8000" dirty="0" err="1" smtClean="0">
                <a:solidFill>
                  <a:srgbClr val="FFC000"/>
                </a:solidFill>
              </a:rPr>
              <a:t>DI</a:t>
            </a:r>
            <a:r>
              <a:rPr lang="it-IT" sz="8000" dirty="0" smtClean="0">
                <a:solidFill>
                  <a:srgbClr val="FFC000"/>
                </a:solidFill>
              </a:rPr>
              <a:t> PRATICA</a:t>
            </a:r>
            <a:endParaRPr lang="it-IT" sz="8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dobì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fibbo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C00000"/>
                </a:solidFill>
              </a:rPr>
              <a:t>5° BLOCCO </a:t>
            </a:r>
            <a:r>
              <a:rPr lang="it-IT" sz="8000" dirty="0" err="1" smtClean="0">
                <a:solidFill>
                  <a:srgbClr val="C00000"/>
                </a:solidFill>
              </a:rPr>
              <a:t>DI</a:t>
            </a:r>
            <a:r>
              <a:rPr lang="it-IT" sz="8000" dirty="0" smtClean="0">
                <a:solidFill>
                  <a:srgbClr val="C00000"/>
                </a:solidFill>
              </a:rPr>
              <a:t> PRACTICA</a:t>
            </a:r>
            <a:endParaRPr lang="it-IT" sz="8000" dirty="0">
              <a:solidFill>
                <a:srgbClr val="C0000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bicca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4457</TotalTime>
  <Words>126</Words>
  <Application>Microsoft Office PowerPoint</Application>
  <PresentationFormat>Presentazione su schermo (4:3)</PresentationFormat>
  <Paragraphs>109</Paragraphs>
  <Slides>106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106</vt:i4>
      </vt:variant>
    </vt:vector>
  </HeadingPairs>
  <TitlesOfParts>
    <vt:vector size="107" baseType="lpstr">
      <vt:lpstr>Tema di Office</vt:lpstr>
      <vt:lpstr>1° BLOCCO DI PRATICA</vt:lpstr>
      <vt:lpstr>fibbo</vt:lpstr>
      <vt:lpstr>bido</vt:lpstr>
      <vt:lpstr>febà</vt:lpstr>
      <vt:lpstr>fadi</vt:lpstr>
      <vt:lpstr>dibe</vt:lpstr>
      <vt:lpstr>dobì</vt:lpstr>
      <vt:lpstr>fibbo</vt:lpstr>
      <vt:lpstr>bicca</vt:lpstr>
      <vt:lpstr>cafì</vt:lpstr>
      <vt:lpstr>cobà</vt:lpstr>
      <vt:lpstr>fodà</vt:lpstr>
      <vt:lpstr>baddi</vt:lpstr>
      <vt:lpstr>chidé</vt:lpstr>
      <vt:lpstr>chebo</vt:lpstr>
      <vt:lpstr>bofé</vt:lpstr>
      <vt:lpstr>deco</vt:lpstr>
      <vt:lpstr>fiba</vt:lpstr>
      <vt:lpstr>deffa</vt:lpstr>
      <vt:lpstr>coffi</vt:lpstr>
      <vt:lpstr>bofa</vt:lpstr>
      <vt:lpstr>difò</vt:lpstr>
      <vt:lpstr>2° BLOCCO DI PRACTICA</vt:lpstr>
      <vt:lpstr>bofa</vt:lpstr>
      <vt:lpstr>cobà</vt:lpstr>
      <vt:lpstr>febà</vt:lpstr>
      <vt:lpstr>baddi</vt:lpstr>
      <vt:lpstr>difò</vt:lpstr>
      <vt:lpstr>chebo</vt:lpstr>
      <vt:lpstr>bicca</vt:lpstr>
      <vt:lpstr>bido</vt:lpstr>
      <vt:lpstr>fodà</vt:lpstr>
      <vt:lpstr>fadi</vt:lpstr>
      <vt:lpstr>chidé</vt:lpstr>
      <vt:lpstr>cafì</vt:lpstr>
      <vt:lpstr>dobì</vt:lpstr>
      <vt:lpstr>bofé</vt:lpstr>
      <vt:lpstr>dibe</vt:lpstr>
      <vt:lpstr>coffi</vt:lpstr>
      <vt:lpstr>deffa</vt:lpstr>
      <vt:lpstr>deco</vt:lpstr>
      <vt:lpstr>fiba</vt:lpstr>
      <vt:lpstr>fibbo</vt:lpstr>
      <vt:lpstr>3° BLOCCO DI PRACTICA</vt:lpstr>
      <vt:lpstr>bido</vt:lpstr>
      <vt:lpstr>dibe</vt:lpstr>
      <vt:lpstr>cobà</vt:lpstr>
      <vt:lpstr>fadi</vt:lpstr>
      <vt:lpstr>bofa</vt:lpstr>
      <vt:lpstr>dobì</vt:lpstr>
      <vt:lpstr>bicca</vt:lpstr>
      <vt:lpstr>deco</vt:lpstr>
      <vt:lpstr>chebo</vt:lpstr>
      <vt:lpstr>febà</vt:lpstr>
      <vt:lpstr>deffa</vt:lpstr>
      <vt:lpstr>chidé</vt:lpstr>
      <vt:lpstr>fodà</vt:lpstr>
      <vt:lpstr>fiba</vt:lpstr>
      <vt:lpstr> cafì </vt:lpstr>
      <vt:lpstr>difò</vt:lpstr>
      <vt:lpstr>baddi</vt:lpstr>
      <vt:lpstr>fibbo</vt:lpstr>
      <vt:lpstr>coffi</vt:lpstr>
      <vt:lpstr>bofé</vt:lpstr>
      <vt:lpstr>4° BLOCCO DI PRATICA</vt:lpstr>
      <vt:lpstr>chidé</vt:lpstr>
      <vt:lpstr>bofé</vt:lpstr>
      <vt:lpstr>coffi</vt:lpstr>
      <vt:lpstr>deco</vt:lpstr>
      <vt:lpstr>fiba</vt:lpstr>
      <vt:lpstr>difò</vt:lpstr>
      <vt:lpstr>cobà</vt:lpstr>
      <vt:lpstr>fibbo</vt:lpstr>
      <vt:lpstr>fodà</vt:lpstr>
      <vt:lpstr>baddi</vt:lpstr>
      <vt:lpstr>cafì</vt:lpstr>
      <vt:lpstr>bido</vt:lpstr>
      <vt:lpstr>bicca</vt:lpstr>
      <vt:lpstr>bofà</vt:lpstr>
      <vt:lpstr>dobi</vt:lpstr>
      <vt:lpstr>fadi</vt:lpstr>
      <vt:lpstr>febà</vt:lpstr>
      <vt:lpstr>deffa</vt:lpstr>
      <vt:lpstr>dibe</vt:lpstr>
      <vt:lpstr>chebo</vt:lpstr>
      <vt:lpstr>5° BLOCCO DI PRACTICA</vt:lpstr>
      <vt:lpstr>fadi</vt:lpstr>
      <vt:lpstr>cafì</vt:lpstr>
      <vt:lpstr>bofé</vt:lpstr>
      <vt:lpstr>fodà</vt:lpstr>
      <vt:lpstr>bido</vt:lpstr>
      <vt:lpstr>chidé</vt:lpstr>
      <vt:lpstr>dobì</vt:lpstr>
      <vt:lpstr>deffa</vt:lpstr>
      <vt:lpstr>bicca</vt:lpstr>
      <vt:lpstr>dibe</vt:lpstr>
      <vt:lpstr>coffi</vt:lpstr>
      <vt:lpstr>baddi</vt:lpstr>
      <vt:lpstr>difò</vt:lpstr>
      <vt:lpstr>deco</vt:lpstr>
      <vt:lpstr>bofa</vt:lpstr>
      <vt:lpstr>chebo</vt:lpstr>
      <vt:lpstr>fiba</vt:lpstr>
      <vt:lpstr>febà</vt:lpstr>
      <vt:lpstr>cobà</vt:lpstr>
      <vt:lpstr>fibbo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BLOCK OF PRACTICE</dc:title>
  <dc:creator>Scarcella Ilaria</dc:creator>
  <cp:lastModifiedBy>Scarcella Ilaria</cp:lastModifiedBy>
  <cp:revision>17</cp:revision>
  <dcterms:created xsi:type="dcterms:W3CDTF">2018-05-07T03:08:17Z</dcterms:created>
  <dcterms:modified xsi:type="dcterms:W3CDTF">2018-07-03T05:29:39Z</dcterms:modified>
</cp:coreProperties>
</file>