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7"/>
  </p:notes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366" r:id="rId34"/>
    <p:sldId id="288" r:id="rId35"/>
    <p:sldId id="289" r:id="rId36"/>
    <p:sldId id="290" r:id="rId37"/>
    <p:sldId id="292" r:id="rId38"/>
    <p:sldId id="293" r:id="rId39"/>
    <p:sldId id="294" r:id="rId40"/>
    <p:sldId id="295" r:id="rId41"/>
    <p:sldId id="296" r:id="rId42"/>
    <p:sldId id="368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2" r:id="rId57"/>
    <p:sldId id="313" r:id="rId58"/>
    <p:sldId id="314" r:id="rId59"/>
    <p:sldId id="315" r:id="rId60"/>
    <p:sldId id="316" r:id="rId61"/>
    <p:sldId id="317" r:id="rId62"/>
    <p:sldId id="367" r:id="rId63"/>
    <p:sldId id="371" r:id="rId64"/>
    <p:sldId id="319" r:id="rId65"/>
    <p:sldId id="320" r:id="rId66"/>
    <p:sldId id="321" r:id="rId67"/>
    <p:sldId id="322" r:id="rId68"/>
    <p:sldId id="369" r:id="rId69"/>
    <p:sldId id="370" r:id="rId70"/>
    <p:sldId id="323" r:id="rId71"/>
    <p:sldId id="324" r:id="rId72"/>
    <p:sldId id="325" r:id="rId73"/>
    <p:sldId id="326" r:id="rId74"/>
    <p:sldId id="327" r:id="rId75"/>
    <p:sldId id="328" r:id="rId76"/>
    <p:sldId id="329" r:id="rId77"/>
    <p:sldId id="330" r:id="rId78"/>
    <p:sldId id="364" r:id="rId79"/>
    <p:sldId id="365" r:id="rId80"/>
    <p:sldId id="331" r:id="rId81"/>
    <p:sldId id="332" r:id="rId82"/>
    <p:sldId id="333" r:id="rId83"/>
    <p:sldId id="334" r:id="rId84"/>
    <p:sldId id="335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6415B-EA2A-4B88-BE75-33599F2BABF5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3932B-1C76-4C88-926C-4381DB2679F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3932B-1C76-4C88-926C-4381DB2679FE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1° BLOCCO </a:t>
            </a:r>
            <a:r>
              <a:rPr lang="it-IT" sz="8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</a:t>
            </a:r>
            <a:r>
              <a:rPr lang="it-IT" sz="8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PRATICA</a:t>
            </a:r>
            <a:endParaRPr lang="it-IT" sz="8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deffa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bofé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cobà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bicca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difò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bido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fibbo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baddi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chebo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bicca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coffi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cafì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fadi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chidè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dibe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000" dirty="0" err="1" smtClean="0"/>
              <a:t>fiba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bofa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difò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800" dirty="0" smtClean="0">
                <a:solidFill>
                  <a:srgbClr val="FF0000"/>
                </a:solidFill>
              </a:rPr>
              <a:t>2° BLOCCO </a:t>
            </a:r>
            <a:r>
              <a:rPr lang="it-IT" sz="8800" dirty="0" err="1" smtClean="0">
                <a:solidFill>
                  <a:srgbClr val="FF0000"/>
                </a:solidFill>
              </a:rPr>
              <a:t>DI</a:t>
            </a:r>
            <a:r>
              <a:rPr lang="it-IT" sz="8800" dirty="0" smtClean="0">
                <a:solidFill>
                  <a:srgbClr val="FF0000"/>
                </a:solidFill>
              </a:rPr>
              <a:t> PRACTICA</a:t>
            </a:r>
            <a:endParaRPr lang="it-IT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dibe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bido</a:t>
            </a:r>
            <a:endParaRPr lang="it-IT" sz="8000" dirty="0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bicca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baddi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fodà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fadi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deco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bofé</a:t>
            </a:r>
            <a:endParaRPr lang="it-IT" sz="8000" dirty="0"/>
          </a:p>
        </p:txBody>
      </p:sp>
      <p:sp>
        <p:nvSpPr>
          <p:cNvPr id="3" name="Segnaposto contenut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cobà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cafì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chebo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dobì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coffi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febà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bofé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cobà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chidè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difò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deffa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000" dirty="0" smtClean="0">
                <a:solidFill>
                  <a:srgbClr val="00B050"/>
                </a:solidFill>
              </a:rPr>
              <a:t>3° BLOCCO </a:t>
            </a:r>
            <a:r>
              <a:rPr lang="it-IT" sz="8000" dirty="0" err="1" smtClean="0">
                <a:solidFill>
                  <a:srgbClr val="00B050"/>
                </a:solidFill>
              </a:rPr>
              <a:t>DI</a:t>
            </a:r>
            <a:r>
              <a:rPr lang="it-IT" sz="8000" dirty="0" smtClean="0">
                <a:solidFill>
                  <a:srgbClr val="00B050"/>
                </a:solidFill>
              </a:rPr>
              <a:t> PRACTICA</a:t>
            </a:r>
            <a:endParaRPr lang="it-IT" sz="8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fibbo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cobà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fadi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dobì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fiba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cafì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deco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chidè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baddi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fodà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febà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coffi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bofé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deffa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7200" dirty="0" smtClean="0"/>
              <a:t/>
            </a:r>
            <a:br>
              <a:rPr lang="it-IT" sz="7200" dirty="0" smtClean="0"/>
            </a:br>
            <a:r>
              <a:rPr lang="it-IT" sz="7200" dirty="0" err="1" smtClean="0"/>
              <a:t>deco</a:t>
            </a:r>
            <a:r>
              <a:rPr lang="it-IT" sz="7200" dirty="0"/>
              <a:t/>
            </a:r>
            <a:br>
              <a:rPr lang="it-IT" sz="7200" dirty="0"/>
            </a:b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difò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bicca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bido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dibe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chebo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bido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000" dirty="0" smtClean="0">
                <a:solidFill>
                  <a:srgbClr val="FFC000"/>
                </a:solidFill>
              </a:rPr>
              <a:t>4° BLOCCO </a:t>
            </a:r>
            <a:r>
              <a:rPr lang="it-IT" sz="8000" dirty="0" err="1" smtClean="0">
                <a:solidFill>
                  <a:srgbClr val="FFC000"/>
                </a:solidFill>
              </a:rPr>
              <a:t>DI</a:t>
            </a:r>
            <a:r>
              <a:rPr lang="it-IT" sz="8000" dirty="0" smtClean="0">
                <a:solidFill>
                  <a:srgbClr val="FFC000"/>
                </a:solidFill>
              </a:rPr>
              <a:t> PRATICA</a:t>
            </a:r>
            <a:endParaRPr lang="it-IT" sz="8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baddi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chebo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coffi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fodà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chidè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dobì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deffa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cafì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bicca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fadi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bido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dibe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cobà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deco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fodà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dobì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febà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bofé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difò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000" dirty="0" smtClean="0">
                <a:solidFill>
                  <a:srgbClr val="C00000"/>
                </a:solidFill>
              </a:rPr>
              <a:t>5° BLOCCO </a:t>
            </a:r>
            <a:r>
              <a:rPr lang="it-IT" sz="8000" dirty="0" err="1" smtClean="0">
                <a:solidFill>
                  <a:srgbClr val="C00000"/>
                </a:solidFill>
              </a:rPr>
              <a:t>DI</a:t>
            </a:r>
            <a:r>
              <a:rPr lang="it-IT" sz="8000" dirty="0" smtClean="0">
                <a:solidFill>
                  <a:srgbClr val="C00000"/>
                </a:solidFill>
              </a:rPr>
              <a:t> PRACTICA</a:t>
            </a:r>
            <a:endParaRPr lang="it-IT" sz="8000" dirty="0">
              <a:solidFill>
                <a:srgbClr val="C00000"/>
              </a:solidFill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coffi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fadi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baddi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febà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fodà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febà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chidè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cafì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deffa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deco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chebo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dibe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dobì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4584</TotalTime>
  <Words>125</Words>
  <Application>Microsoft Office PowerPoint</Application>
  <PresentationFormat>Presentazione su schermo (4:3)</PresentationFormat>
  <Paragraphs>108</Paragraphs>
  <Slides>105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105</vt:i4>
      </vt:variant>
    </vt:vector>
  </HeadingPairs>
  <TitlesOfParts>
    <vt:vector size="106" baseType="lpstr">
      <vt:lpstr>Tema di Office</vt:lpstr>
      <vt:lpstr>1° BLOCCO DI PRATICA</vt:lpstr>
      <vt:lpstr>fiba</vt:lpstr>
      <vt:lpstr>bofé</vt:lpstr>
      <vt:lpstr>cobà</vt:lpstr>
      <vt:lpstr>deco</vt:lpstr>
      <vt:lpstr>bido</vt:lpstr>
      <vt:lpstr>dobì</vt:lpstr>
      <vt:lpstr>fodà</vt:lpstr>
      <vt:lpstr>febà</vt:lpstr>
      <vt:lpstr>deffa</vt:lpstr>
      <vt:lpstr>fibbo</vt:lpstr>
      <vt:lpstr>baddi</vt:lpstr>
      <vt:lpstr>chebo</vt:lpstr>
      <vt:lpstr>bicca</vt:lpstr>
      <vt:lpstr>coffi</vt:lpstr>
      <vt:lpstr>cafì</vt:lpstr>
      <vt:lpstr>fadi</vt:lpstr>
      <vt:lpstr>chidè</vt:lpstr>
      <vt:lpstr>dibe</vt:lpstr>
      <vt:lpstr>bofa</vt:lpstr>
      <vt:lpstr>difò</vt:lpstr>
      <vt:lpstr>2° BLOCCO DI PRACTICA</vt:lpstr>
      <vt:lpstr>dibe</vt:lpstr>
      <vt:lpstr>bido</vt:lpstr>
      <vt:lpstr>bicca</vt:lpstr>
      <vt:lpstr>baddi</vt:lpstr>
      <vt:lpstr>fodà</vt:lpstr>
      <vt:lpstr>fadi</vt:lpstr>
      <vt:lpstr>deco</vt:lpstr>
      <vt:lpstr>cobà</vt:lpstr>
      <vt:lpstr>cafì</vt:lpstr>
      <vt:lpstr>chebo</vt:lpstr>
      <vt:lpstr>bofa</vt:lpstr>
      <vt:lpstr>fiba</vt:lpstr>
      <vt:lpstr>dobì</vt:lpstr>
      <vt:lpstr>coffi</vt:lpstr>
      <vt:lpstr>febà</vt:lpstr>
      <vt:lpstr>fibbo</vt:lpstr>
      <vt:lpstr>bofé</vt:lpstr>
      <vt:lpstr>chidè</vt:lpstr>
      <vt:lpstr>difò</vt:lpstr>
      <vt:lpstr>deffa</vt:lpstr>
      <vt:lpstr>3° BLOCCO DI PRACTICA</vt:lpstr>
      <vt:lpstr>fibbo</vt:lpstr>
      <vt:lpstr>cobà</vt:lpstr>
      <vt:lpstr>fadi</vt:lpstr>
      <vt:lpstr>dobì</vt:lpstr>
      <vt:lpstr>fiba</vt:lpstr>
      <vt:lpstr>cafì</vt:lpstr>
      <vt:lpstr>chidè</vt:lpstr>
      <vt:lpstr>baddi</vt:lpstr>
      <vt:lpstr>fodà</vt:lpstr>
      <vt:lpstr>febà</vt:lpstr>
      <vt:lpstr>coffi</vt:lpstr>
      <vt:lpstr>bofé</vt:lpstr>
      <vt:lpstr>deffa</vt:lpstr>
      <vt:lpstr> deco </vt:lpstr>
      <vt:lpstr>difò</vt:lpstr>
      <vt:lpstr>bicca</vt:lpstr>
      <vt:lpstr>dibe</vt:lpstr>
      <vt:lpstr>chebo</vt:lpstr>
      <vt:lpstr>bido</vt:lpstr>
      <vt:lpstr>bofa</vt:lpstr>
      <vt:lpstr>4° BLOCCO DI PRATICA</vt:lpstr>
      <vt:lpstr>baddi</vt:lpstr>
      <vt:lpstr>chebo</vt:lpstr>
      <vt:lpstr>coffi</vt:lpstr>
      <vt:lpstr>fodà</vt:lpstr>
      <vt:lpstr>chidè</vt:lpstr>
      <vt:lpstr>deffa</vt:lpstr>
      <vt:lpstr>fibbo</vt:lpstr>
      <vt:lpstr>cafì</vt:lpstr>
      <vt:lpstr>bicca</vt:lpstr>
      <vt:lpstr>fadi</vt:lpstr>
      <vt:lpstr>bido</vt:lpstr>
      <vt:lpstr>dibe</vt:lpstr>
      <vt:lpstr>bofa</vt:lpstr>
      <vt:lpstr>cobà</vt:lpstr>
      <vt:lpstr>deco</vt:lpstr>
      <vt:lpstr>dobì</vt:lpstr>
      <vt:lpstr>fiba</vt:lpstr>
      <vt:lpstr>febà</vt:lpstr>
      <vt:lpstr>bofé</vt:lpstr>
      <vt:lpstr>difò</vt:lpstr>
      <vt:lpstr>5° BLOCCO DI PRACTICA</vt:lpstr>
      <vt:lpstr>coffi</vt:lpstr>
      <vt:lpstr>fadi</vt:lpstr>
      <vt:lpstr>baddi</vt:lpstr>
      <vt:lpstr>fibbo</vt:lpstr>
      <vt:lpstr>fodà</vt:lpstr>
      <vt:lpstr>febà</vt:lpstr>
      <vt:lpstr>chidè</vt:lpstr>
      <vt:lpstr>cafì</vt:lpstr>
      <vt:lpstr>deffa</vt:lpstr>
      <vt:lpstr>deco</vt:lpstr>
      <vt:lpstr>chebo</vt:lpstr>
      <vt:lpstr>dibe</vt:lpstr>
      <vt:lpstr>bofa</vt:lpstr>
      <vt:lpstr>dobì</vt:lpstr>
      <vt:lpstr>bofé</vt:lpstr>
      <vt:lpstr>fiba</vt:lpstr>
      <vt:lpstr>cobà</vt:lpstr>
      <vt:lpstr>bicca</vt:lpstr>
      <vt:lpstr>difò</vt:lpstr>
      <vt:lpstr>bido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1° BLOCK OF PRACTICE</dc:title>
  <dc:creator>Scarcella Ilaria</dc:creator>
  <cp:lastModifiedBy>Scarcella Ilaria</cp:lastModifiedBy>
  <cp:revision>28</cp:revision>
  <dcterms:created xsi:type="dcterms:W3CDTF">2018-05-07T03:08:17Z</dcterms:created>
  <dcterms:modified xsi:type="dcterms:W3CDTF">2018-07-03T05:56:50Z</dcterms:modified>
</cp:coreProperties>
</file>